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38"/>
  </p:notesMasterIdLst>
  <p:handoutMasterIdLst>
    <p:handoutMasterId r:id="rId39"/>
  </p:handoutMasterIdLst>
  <p:sldIdLst>
    <p:sldId id="536" r:id="rId2"/>
    <p:sldId id="537" r:id="rId3"/>
    <p:sldId id="570" r:id="rId4"/>
    <p:sldId id="539" r:id="rId5"/>
    <p:sldId id="562" r:id="rId6"/>
    <p:sldId id="563" r:id="rId7"/>
    <p:sldId id="564" r:id="rId8"/>
    <p:sldId id="565" r:id="rId9"/>
    <p:sldId id="566" r:id="rId10"/>
    <p:sldId id="567" r:id="rId11"/>
    <p:sldId id="572" r:id="rId12"/>
    <p:sldId id="571" r:id="rId13"/>
    <p:sldId id="548" r:id="rId14"/>
    <p:sldId id="568" r:id="rId15"/>
    <p:sldId id="591" r:id="rId16"/>
    <p:sldId id="520" r:id="rId17"/>
    <p:sldId id="573" r:id="rId18"/>
    <p:sldId id="574" r:id="rId19"/>
    <p:sldId id="575" r:id="rId20"/>
    <p:sldId id="576" r:id="rId21"/>
    <p:sldId id="578" r:id="rId22"/>
    <p:sldId id="579" r:id="rId23"/>
    <p:sldId id="580" r:id="rId24"/>
    <p:sldId id="581" r:id="rId25"/>
    <p:sldId id="582" r:id="rId26"/>
    <p:sldId id="583" r:id="rId27"/>
    <p:sldId id="584" r:id="rId28"/>
    <p:sldId id="592" r:id="rId29"/>
    <p:sldId id="585" r:id="rId30"/>
    <p:sldId id="586" r:id="rId31"/>
    <p:sldId id="587" r:id="rId32"/>
    <p:sldId id="589" r:id="rId33"/>
    <p:sldId id="522" r:id="rId34"/>
    <p:sldId id="525" r:id="rId35"/>
    <p:sldId id="527" r:id="rId36"/>
    <p:sldId id="556" r:id="rId37"/>
  </p:sldIdLst>
  <p:sldSz cx="16256000" cy="9144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6241C6-7BEC-4EC1-8977-C24FD34054D2}">
          <p14:sldIdLst>
            <p14:sldId id="536"/>
            <p14:sldId id="537"/>
            <p14:sldId id="570"/>
          </p14:sldIdLst>
        </p14:section>
        <p14:section name="Untitled Section" id="{F13BF7B1-BDA2-4960-B856-F5DFDC395446}">
          <p14:sldIdLst>
            <p14:sldId id="539"/>
            <p14:sldId id="562"/>
            <p14:sldId id="563"/>
            <p14:sldId id="564"/>
            <p14:sldId id="565"/>
            <p14:sldId id="566"/>
            <p14:sldId id="567"/>
            <p14:sldId id="572"/>
            <p14:sldId id="571"/>
            <p14:sldId id="548"/>
            <p14:sldId id="568"/>
            <p14:sldId id="591"/>
          </p14:sldIdLst>
        </p14:section>
        <p14:section name="Untitled Section" id="{834F5D7A-EB6E-40C3-B0FF-B1ED9DD2B40E}">
          <p14:sldIdLst>
            <p14:sldId id="520"/>
            <p14:sldId id="573"/>
            <p14:sldId id="574"/>
            <p14:sldId id="575"/>
            <p14:sldId id="576"/>
            <p14:sldId id="578"/>
            <p14:sldId id="579"/>
            <p14:sldId id="580"/>
            <p14:sldId id="581"/>
            <p14:sldId id="582"/>
            <p14:sldId id="583"/>
            <p14:sldId id="584"/>
            <p14:sldId id="592"/>
            <p14:sldId id="585"/>
            <p14:sldId id="586"/>
            <p14:sldId id="587"/>
            <p14:sldId id="589"/>
            <p14:sldId id="522"/>
            <p14:sldId id="525"/>
            <p14:sldId id="527"/>
            <p14:sldId id="5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4191" autoAdjust="0"/>
    <p:restoredTop sz="86413" autoAdjust="0"/>
  </p:normalViewPr>
  <p:slideViewPr>
    <p:cSldViewPr>
      <p:cViewPr varScale="1">
        <p:scale>
          <a:sx n="48" d="100"/>
          <a:sy n="48" d="100"/>
        </p:scale>
        <p:origin x="1320" y="84"/>
      </p:cViewPr>
      <p:guideLst>
        <p:guide orient="horz" pos="2880"/>
        <p:guide pos="5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4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39EDD-88F5-4558-B016-34F294AEB67F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23E64-13F4-4044-9C49-BB91804ADA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0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043343" cy="465455"/>
          </a:xfrm>
          <a:prstGeom prst="rect">
            <a:avLst/>
          </a:prstGeom>
        </p:spPr>
        <p:txBody>
          <a:bodyPr vert="horz" lIns="93319" tIns="46660" rIns="93319" bIns="466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5" y="2"/>
            <a:ext cx="3043343" cy="465455"/>
          </a:xfrm>
          <a:prstGeom prst="rect">
            <a:avLst/>
          </a:prstGeom>
        </p:spPr>
        <p:txBody>
          <a:bodyPr vert="horz" lIns="93319" tIns="46660" rIns="93319" bIns="46660" rtlCol="0"/>
          <a:lstStyle>
            <a:lvl1pPr algn="r">
              <a:defRPr sz="1200"/>
            </a:lvl1pPr>
          </a:lstStyle>
          <a:p>
            <a:fld id="{5CC768A5-6EEF-48AF-BB6F-7FE95AD6AA67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9" tIns="46660" rIns="93319" bIns="466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5"/>
            <a:ext cx="5618480" cy="4189095"/>
          </a:xfrm>
          <a:prstGeom prst="rect">
            <a:avLst/>
          </a:prstGeom>
        </p:spPr>
        <p:txBody>
          <a:bodyPr vert="horz" lIns="93319" tIns="46660" rIns="93319" bIns="466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42033"/>
            <a:ext cx="3043343" cy="465455"/>
          </a:xfrm>
          <a:prstGeom prst="rect">
            <a:avLst/>
          </a:prstGeom>
        </p:spPr>
        <p:txBody>
          <a:bodyPr vert="horz" lIns="93319" tIns="46660" rIns="93319" bIns="466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5" y="8842033"/>
            <a:ext cx="3043343" cy="465455"/>
          </a:xfrm>
          <a:prstGeom prst="rect">
            <a:avLst/>
          </a:prstGeom>
        </p:spPr>
        <p:txBody>
          <a:bodyPr vert="horz" lIns="93319" tIns="46660" rIns="93319" bIns="46660" rtlCol="0" anchor="b"/>
          <a:lstStyle>
            <a:lvl1pPr algn="r">
              <a:defRPr sz="1200"/>
            </a:lvl1pPr>
          </a:lstStyle>
          <a:p>
            <a:fld id="{474BE878-98A5-46D5-AECF-DE00E30BB5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1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51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39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01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09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0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15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04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77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71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87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72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65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04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49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45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05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8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81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27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16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BE878-98A5-46D5-AECF-DE00E30BB5F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3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8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40" indent="0" algn="ctr">
              <a:buNone/>
              <a:defRPr sz="2668"/>
            </a:lvl2pPr>
            <a:lvl3pPr marL="1219281" indent="0" algn="ctr">
              <a:buNone/>
              <a:defRPr sz="2401"/>
            </a:lvl3pPr>
            <a:lvl4pPr marL="1828921" indent="0" algn="ctr">
              <a:buNone/>
              <a:defRPr sz="2133"/>
            </a:lvl4pPr>
            <a:lvl5pPr marL="2438561" indent="0" algn="ctr">
              <a:buNone/>
              <a:defRPr sz="2133"/>
            </a:lvl5pPr>
            <a:lvl6pPr marL="3048201" indent="0" algn="ctr">
              <a:buNone/>
              <a:defRPr sz="2133"/>
            </a:lvl6pPr>
            <a:lvl7pPr marL="3657842" indent="0" algn="ctr">
              <a:buNone/>
              <a:defRPr sz="2133"/>
            </a:lvl7pPr>
            <a:lvl8pPr marL="4267482" indent="0" algn="ctr">
              <a:buNone/>
              <a:defRPr sz="2133"/>
            </a:lvl8pPr>
            <a:lvl9pPr marL="4877122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3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2" y="486836"/>
            <a:ext cx="350520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486836"/>
            <a:ext cx="10312400" cy="7749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2" y="2279654"/>
            <a:ext cx="14020801" cy="3803649"/>
          </a:xfrm>
        </p:spPr>
        <p:txBody>
          <a:bodyPr anchor="b"/>
          <a:lstStyle>
            <a:lvl1pPr>
              <a:defRPr sz="80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2" y="6119287"/>
            <a:ext cx="14020801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40" indent="0">
              <a:buNone/>
              <a:defRPr sz="2668">
                <a:solidFill>
                  <a:schemeClr val="tx1">
                    <a:tint val="75000"/>
                  </a:schemeClr>
                </a:solidFill>
              </a:defRPr>
            </a:lvl2pPr>
            <a:lvl3pPr marL="1219281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3pPr>
            <a:lvl4pPr marL="182892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5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20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84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48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712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2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7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6" y="486836"/>
            <a:ext cx="14020801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20" y="2241553"/>
            <a:ext cx="687705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40" indent="0">
              <a:buNone/>
              <a:defRPr sz="2668" b="1"/>
            </a:lvl2pPr>
            <a:lvl3pPr marL="1219281" indent="0">
              <a:buNone/>
              <a:defRPr sz="2401" b="1"/>
            </a:lvl3pPr>
            <a:lvl4pPr marL="1828921" indent="0">
              <a:buNone/>
              <a:defRPr sz="2133" b="1"/>
            </a:lvl4pPr>
            <a:lvl5pPr marL="2438561" indent="0">
              <a:buNone/>
              <a:defRPr sz="2133" b="1"/>
            </a:lvl5pPr>
            <a:lvl6pPr marL="3048201" indent="0">
              <a:buNone/>
              <a:defRPr sz="2133" b="1"/>
            </a:lvl6pPr>
            <a:lvl7pPr marL="3657842" indent="0">
              <a:buNone/>
              <a:defRPr sz="2133" b="1"/>
            </a:lvl7pPr>
            <a:lvl8pPr marL="4267482" indent="0">
              <a:buNone/>
              <a:defRPr sz="2133" b="1"/>
            </a:lvl8pPr>
            <a:lvl9pPr marL="4877122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20" y="3340100"/>
            <a:ext cx="6877050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2" y="2241553"/>
            <a:ext cx="6910916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40" indent="0">
              <a:buNone/>
              <a:defRPr sz="2668" b="1"/>
            </a:lvl2pPr>
            <a:lvl3pPr marL="1219281" indent="0">
              <a:buNone/>
              <a:defRPr sz="2401" b="1"/>
            </a:lvl3pPr>
            <a:lvl4pPr marL="1828921" indent="0">
              <a:buNone/>
              <a:defRPr sz="2133" b="1"/>
            </a:lvl4pPr>
            <a:lvl5pPr marL="2438561" indent="0">
              <a:buNone/>
              <a:defRPr sz="2133" b="1"/>
            </a:lvl5pPr>
            <a:lvl6pPr marL="3048201" indent="0">
              <a:buNone/>
              <a:defRPr sz="2133" b="1"/>
            </a:lvl6pPr>
            <a:lvl7pPr marL="3657842" indent="0">
              <a:buNone/>
              <a:defRPr sz="2133" b="1"/>
            </a:lvl7pPr>
            <a:lvl8pPr marL="4267482" indent="0">
              <a:buNone/>
              <a:defRPr sz="2133" b="1"/>
            </a:lvl8pPr>
            <a:lvl9pPr marL="4877122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2" y="3340100"/>
            <a:ext cx="6910916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7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2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2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8" y="1316569"/>
            <a:ext cx="8229601" cy="6498167"/>
          </a:xfrm>
        </p:spPr>
        <p:txBody>
          <a:bodyPr/>
          <a:lstStyle>
            <a:lvl1pPr>
              <a:defRPr sz="4267"/>
            </a:lvl1pPr>
            <a:lvl2pPr>
              <a:defRPr sz="3735"/>
            </a:lvl2pPr>
            <a:lvl3pPr>
              <a:defRPr sz="3200"/>
            </a:lvl3pPr>
            <a:lvl4pPr>
              <a:defRPr sz="2668"/>
            </a:lvl4pPr>
            <a:lvl5pPr>
              <a:defRPr sz="2668"/>
            </a:lvl5pPr>
            <a:lvl6pPr>
              <a:defRPr sz="2668"/>
            </a:lvl6pPr>
            <a:lvl7pPr>
              <a:defRPr sz="2668"/>
            </a:lvl7pPr>
            <a:lvl8pPr>
              <a:defRPr sz="2668"/>
            </a:lvl8pPr>
            <a:lvl9pPr>
              <a:defRPr sz="266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9" y="2743202"/>
            <a:ext cx="5242982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40" indent="0">
              <a:buNone/>
              <a:defRPr sz="1866"/>
            </a:lvl2pPr>
            <a:lvl3pPr marL="1219281" indent="0">
              <a:buNone/>
              <a:defRPr sz="1601"/>
            </a:lvl3pPr>
            <a:lvl4pPr marL="1828921" indent="0">
              <a:buNone/>
              <a:defRPr sz="1334"/>
            </a:lvl4pPr>
            <a:lvl5pPr marL="2438561" indent="0">
              <a:buNone/>
              <a:defRPr sz="1334"/>
            </a:lvl5pPr>
            <a:lvl6pPr marL="3048201" indent="0">
              <a:buNone/>
              <a:defRPr sz="1334"/>
            </a:lvl6pPr>
            <a:lvl7pPr marL="3657842" indent="0">
              <a:buNone/>
              <a:defRPr sz="1334"/>
            </a:lvl7pPr>
            <a:lvl8pPr marL="4267482" indent="0">
              <a:buNone/>
              <a:defRPr sz="1334"/>
            </a:lvl8pPr>
            <a:lvl9pPr marL="4877122" indent="0">
              <a:buNone/>
              <a:defRPr sz="133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9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2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8" y="1316569"/>
            <a:ext cx="8229601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640" indent="0">
              <a:buNone/>
              <a:defRPr sz="3735"/>
            </a:lvl2pPr>
            <a:lvl3pPr marL="1219281" indent="0">
              <a:buNone/>
              <a:defRPr sz="3200"/>
            </a:lvl3pPr>
            <a:lvl4pPr marL="1828921" indent="0">
              <a:buNone/>
              <a:defRPr sz="2668"/>
            </a:lvl4pPr>
            <a:lvl5pPr marL="2438561" indent="0">
              <a:buNone/>
              <a:defRPr sz="2668"/>
            </a:lvl5pPr>
            <a:lvl6pPr marL="3048201" indent="0">
              <a:buNone/>
              <a:defRPr sz="2668"/>
            </a:lvl6pPr>
            <a:lvl7pPr marL="3657842" indent="0">
              <a:buNone/>
              <a:defRPr sz="2668"/>
            </a:lvl7pPr>
            <a:lvl8pPr marL="4267482" indent="0">
              <a:buNone/>
              <a:defRPr sz="2668"/>
            </a:lvl8pPr>
            <a:lvl9pPr marL="4877122" indent="0">
              <a:buNone/>
              <a:defRPr sz="266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9" y="2743202"/>
            <a:ext cx="5242982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40" indent="0">
              <a:buNone/>
              <a:defRPr sz="1866"/>
            </a:lvl2pPr>
            <a:lvl3pPr marL="1219281" indent="0">
              <a:buNone/>
              <a:defRPr sz="1601"/>
            </a:lvl3pPr>
            <a:lvl4pPr marL="1828921" indent="0">
              <a:buNone/>
              <a:defRPr sz="1334"/>
            </a:lvl4pPr>
            <a:lvl5pPr marL="2438561" indent="0">
              <a:buNone/>
              <a:defRPr sz="1334"/>
            </a:lvl5pPr>
            <a:lvl6pPr marL="3048201" indent="0">
              <a:buNone/>
              <a:defRPr sz="1334"/>
            </a:lvl6pPr>
            <a:lvl7pPr marL="3657842" indent="0">
              <a:buNone/>
              <a:defRPr sz="1334"/>
            </a:lvl7pPr>
            <a:lvl8pPr marL="4267482" indent="0">
              <a:buNone/>
              <a:defRPr sz="1334"/>
            </a:lvl8pPr>
            <a:lvl9pPr marL="4877122" indent="0">
              <a:buNone/>
              <a:defRPr sz="133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9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6"/>
            <a:ext cx="14020801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1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1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E636C-90A0-4608-A8E3-D4EA2001B7EC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2" y="8475136"/>
            <a:ext cx="54864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2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316E5-67E3-4658-8D55-50CAB898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0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1219281" rtl="0" eaLnBrk="1" latinLnBrk="0" hangingPunct="1">
        <a:lnSpc>
          <a:spcPct val="90000"/>
        </a:lnSpc>
        <a:spcBef>
          <a:spcPct val="0"/>
        </a:spcBef>
        <a:buNone/>
        <a:defRPr sz="58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20" indent="-304820" algn="l" defTabSz="1219281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60" indent="-304820" algn="l" defTabSz="1219281" rtl="0" eaLnBrk="1" latinLnBrk="0" hangingPunct="1">
        <a:lnSpc>
          <a:spcPct val="90000"/>
        </a:lnSpc>
        <a:spcBef>
          <a:spcPts val="66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01" indent="-304820" algn="l" defTabSz="1219281" rtl="0" eaLnBrk="1" latinLnBrk="0" hangingPunct="1">
        <a:lnSpc>
          <a:spcPct val="90000"/>
        </a:lnSpc>
        <a:spcBef>
          <a:spcPts val="668"/>
        </a:spcBef>
        <a:buFont typeface="Arial" panose="020B0604020202020204" pitchFamily="34" charset="0"/>
        <a:buChar char="•"/>
        <a:defRPr sz="2668" kern="1200">
          <a:solidFill>
            <a:schemeClr val="tx1"/>
          </a:solidFill>
          <a:latin typeface="+mn-lt"/>
          <a:ea typeface="+mn-ea"/>
          <a:cs typeface="+mn-cs"/>
        </a:defRPr>
      </a:lvl3pPr>
      <a:lvl4pPr marL="2133741" indent="-304820" algn="l" defTabSz="1219281" rtl="0" eaLnBrk="1" latinLnBrk="0" hangingPunct="1">
        <a:lnSpc>
          <a:spcPct val="90000"/>
        </a:lnSpc>
        <a:spcBef>
          <a:spcPts val="668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743381" indent="-304820" algn="l" defTabSz="1219281" rtl="0" eaLnBrk="1" latinLnBrk="0" hangingPunct="1">
        <a:lnSpc>
          <a:spcPct val="90000"/>
        </a:lnSpc>
        <a:spcBef>
          <a:spcPts val="668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353021" indent="-304820" algn="l" defTabSz="1219281" rtl="0" eaLnBrk="1" latinLnBrk="0" hangingPunct="1">
        <a:lnSpc>
          <a:spcPct val="90000"/>
        </a:lnSpc>
        <a:spcBef>
          <a:spcPts val="668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962662" indent="-304820" algn="l" defTabSz="1219281" rtl="0" eaLnBrk="1" latinLnBrk="0" hangingPunct="1">
        <a:lnSpc>
          <a:spcPct val="90000"/>
        </a:lnSpc>
        <a:spcBef>
          <a:spcPts val="668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572302" indent="-304820" algn="l" defTabSz="1219281" rtl="0" eaLnBrk="1" latinLnBrk="0" hangingPunct="1">
        <a:lnSpc>
          <a:spcPct val="90000"/>
        </a:lnSpc>
        <a:spcBef>
          <a:spcPts val="668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5181942" indent="-304820" algn="l" defTabSz="1219281" rtl="0" eaLnBrk="1" latinLnBrk="0" hangingPunct="1">
        <a:lnSpc>
          <a:spcPct val="90000"/>
        </a:lnSpc>
        <a:spcBef>
          <a:spcPts val="668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81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640" algn="l" defTabSz="1219281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281" algn="l" defTabSz="1219281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8921" algn="l" defTabSz="1219281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8561" algn="l" defTabSz="1219281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8201" algn="l" defTabSz="1219281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7842" algn="l" defTabSz="1219281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7482" algn="l" defTabSz="1219281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7122" algn="l" defTabSz="1219281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800" y="0"/>
            <a:ext cx="16078200" cy="9067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5612" y="205741"/>
            <a:ext cx="12924788" cy="211709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tx2"/>
                </a:solidFill>
                <a:latin typeface="Preeti" pitchFamily="2" charset="0"/>
              </a:rPr>
              <a:t>/fli6«o </a:t>
            </a:r>
            <a:r>
              <a:rPr lang="en-US" sz="9600" b="1" dirty="0" err="1">
                <a:solidFill>
                  <a:schemeClr val="tx2"/>
                </a:solidFill>
                <a:latin typeface="Preeti" pitchFamily="2" charset="0"/>
              </a:rPr>
              <a:t>cfjf</a:t>
            </a:r>
            <a:r>
              <a:rPr lang="en-US" sz="9600" b="1" dirty="0">
                <a:solidFill>
                  <a:schemeClr val="tx2"/>
                </a:solidFill>
                <a:latin typeface="Preeti" pitchFamily="2" charset="0"/>
              </a:rPr>
              <a:t>; </a:t>
            </a:r>
            <a:r>
              <a:rPr lang="en-US" sz="9600" b="1" dirty="0" err="1">
                <a:solidFill>
                  <a:schemeClr val="tx2"/>
                </a:solidFill>
                <a:latin typeface="Preeti" pitchFamily="2" charset="0"/>
              </a:rPr>
              <a:t>sDkgL</a:t>
            </a:r>
            <a:r>
              <a:rPr lang="en-US" sz="9600" b="1" dirty="0">
                <a:solidFill>
                  <a:schemeClr val="tx2"/>
                </a:solidFill>
                <a:latin typeface="Preeti" pitchFamily="2" charset="0"/>
              </a:rPr>
              <a:t> lnld6]8</a:t>
            </a:r>
            <a:endParaRPr lang="en-US" sz="9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79400" y="137161"/>
            <a:ext cx="2696212" cy="2254255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9400" y="2254254"/>
            <a:ext cx="15621000" cy="612774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6300" b="1" dirty="0">
                <a:solidFill>
                  <a:schemeClr val="tx2"/>
                </a:solidFill>
                <a:latin typeface="Preeti" pitchFamily="2" charset="0"/>
              </a:rPr>
              <a:t>-</a:t>
            </a:r>
            <a:r>
              <a:rPr lang="en-US" sz="6300" b="1" dirty="0">
                <a:solidFill>
                  <a:srgbClr val="0070C0"/>
                </a:solidFill>
                <a:latin typeface="Preeti" pitchFamily="2" charset="0"/>
              </a:rPr>
              <a:t>g]</a:t>
            </a:r>
            <a:r>
              <a:rPr lang="en-US" sz="6300" b="1" dirty="0" err="1">
                <a:solidFill>
                  <a:srgbClr val="0070C0"/>
                </a:solidFill>
                <a:latin typeface="Preeti" pitchFamily="2" charset="0"/>
              </a:rPr>
              <a:t>kfn</a:t>
            </a:r>
            <a:r>
              <a:rPr lang="en-US" sz="6300" b="1" dirty="0">
                <a:solidFill>
                  <a:srgbClr val="0070C0"/>
                </a:solidFill>
                <a:latin typeface="Preeti" pitchFamily="2" charset="0"/>
              </a:rPr>
              <a:t> ;/sf/sf] k</a:t>
            </a:r>
            <a:r>
              <a:rPr lang="en-US" sz="6300" b="1" dirty="0">
                <a:solidFill>
                  <a:srgbClr val="0070C0"/>
                </a:solidFill>
                <a:latin typeface="Preeti"/>
              </a:rPr>
              <a:t>"</a:t>
            </a:r>
            <a:r>
              <a:rPr lang="en-US" sz="6300" b="1" dirty="0">
                <a:solidFill>
                  <a:srgbClr val="0070C0"/>
                </a:solidFill>
                <a:latin typeface="Preeti" pitchFamily="2" charset="0"/>
              </a:rPr>
              <a:t>0f{ :</a:t>
            </a:r>
            <a:r>
              <a:rPr lang="en-US" sz="6300" b="1" dirty="0" err="1">
                <a:solidFill>
                  <a:srgbClr val="0070C0"/>
                </a:solidFill>
                <a:latin typeface="Preeti" pitchFamily="2" charset="0"/>
              </a:rPr>
              <a:t>jfldTj</a:t>
            </a:r>
            <a:r>
              <a:rPr lang="en-US" sz="6300" b="1" dirty="0">
                <a:solidFill>
                  <a:srgbClr val="0070C0"/>
                </a:solidFill>
                <a:latin typeface="Preeti" pitchFamily="2" charset="0"/>
              </a:rPr>
              <a:t> </a:t>
            </a:r>
            <a:r>
              <a:rPr lang="en-US" sz="6300" b="1" dirty="0" err="1">
                <a:solidFill>
                  <a:srgbClr val="0070C0"/>
                </a:solidFill>
                <a:latin typeface="Preeti" pitchFamily="2" charset="0"/>
              </a:rPr>
              <a:t>k|fKt</a:t>
            </a:r>
            <a:r>
              <a:rPr lang="en-US" sz="6300" b="1" dirty="0">
                <a:solidFill>
                  <a:srgbClr val="0070C0"/>
                </a:solidFill>
                <a:latin typeface="Preeti" pitchFamily="2" charset="0"/>
              </a:rPr>
              <a:t>_</a:t>
            </a:r>
          </a:p>
          <a:p>
            <a:pPr marL="0" indent="0" algn="ctr">
              <a:buNone/>
            </a:pPr>
            <a:r>
              <a:rPr lang="en-US" sz="6300" b="1" dirty="0">
                <a:solidFill>
                  <a:srgbClr val="0070C0"/>
                </a:solidFill>
                <a:latin typeface="Preeti" pitchFamily="2" charset="0"/>
              </a:rPr>
              <a:t>a'4gu/, sf7df08f}</a:t>
            </a:r>
          </a:p>
          <a:p>
            <a:pPr marL="0" indent="0" algn="ctr">
              <a:buNone/>
            </a:pPr>
            <a:endParaRPr lang="en-US" sz="5868" b="1" dirty="0">
              <a:solidFill>
                <a:srgbClr val="FF0000"/>
              </a:solidFill>
              <a:latin typeface="Preeti" pitchFamily="2" charset="0"/>
            </a:endParaRPr>
          </a:p>
          <a:p>
            <a:pPr marL="0" indent="0" algn="ctr">
              <a:buNone/>
            </a:pPr>
            <a:r>
              <a:rPr lang="en-US" sz="85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dGqfno</a:t>
            </a:r>
            <a:r>
              <a:rPr lang="en-US" sz="85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:t/Lo </a:t>
            </a:r>
            <a:r>
              <a:rPr lang="en-US" sz="85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ljsf</a:t>
            </a:r>
            <a:r>
              <a:rPr lang="en-US" sz="85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; ;</a:t>
            </a:r>
            <a:r>
              <a:rPr lang="en-US" sz="85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d:of</a:t>
            </a:r>
            <a:r>
              <a:rPr lang="en-US" sz="85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;</a:t>
            </a:r>
            <a:r>
              <a:rPr lang="en-US" sz="85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dfwfg</a:t>
            </a:r>
            <a:r>
              <a:rPr lang="en-US" sz="85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</a:p>
          <a:p>
            <a:pPr marL="0" indent="0" algn="ctr">
              <a:buNone/>
            </a:pPr>
            <a:r>
              <a:rPr lang="en-US" sz="85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;</a:t>
            </a:r>
            <a:r>
              <a:rPr lang="en-US" sz="85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ldltsf</a:t>
            </a:r>
            <a:r>
              <a:rPr lang="en-US" sz="85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 a}7s ;</a:t>
            </a:r>
            <a:r>
              <a:rPr lang="en-US" sz="85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dIf</a:t>
            </a:r>
            <a:r>
              <a:rPr lang="en-US" sz="85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k|:</a:t>
            </a:r>
            <a:r>
              <a:rPr lang="en-US" sz="85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t't</a:t>
            </a:r>
            <a:endParaRPr lang="en-US" sz="8500" b="1" dirty="0" smtClean="0">
              <a:solidFill>
                <a:srgbClr val="FF0000"/>
              </a:solidFill>
              <a:latin typeface="Preeti" pitchFamily="2" charset="0"/>
              <a:cs typeface="Kalimati" pitchFamily="2"/>
            </a:endParaRPr>
          </a:p>
          <a:p>
            <a:pPr marL="0" indent="0" algn="ctr">
              <a:buNone/>
            </a:pPr>
            <a:r>
              <a:rPr lang="en-US" sz="85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ldlt</a:t>
            </a:r>
            <a:r>
              <a:rPr lang="en-US" sz="85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@)*) ;</a:t>
            </a:r>
            <a:r>
              <a:rPr lang="en-US" sz="85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fpg</a:t>
            </a:r>
            <a:r>
              <a:rPr lang="en-US" sz="85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@^ </a:t>
            </a:r>
            <a:r>
              <a:rPr lang="en-US" sz="85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ut</a:t>
            </a:r>
            <a:r>
              <a:rPr lang="en-US" sz="85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 </a:t>
            </a:r>
            <a:endParaRPr lang="en-US" sz="8500" b="1" dirty="0">
              <a:solidFill>
                <a:srgbClr val="FF0000"/>
              </a:solidFill>
              <a:latin typeface="Preeti" pitchFamily="2" charset="0"/>
              <a:cs typeface="Kalimati" pitchFamily="2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5868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								</a:t>
            </a:r>
            <a:r>
              <a:rPr lang="en-US" sz="5868" b="1" dirty="0" smtClean="0">
                <a:solidFill>
                  <a:srgbClr val="FF0000"/>
                </a:solidFill>
                <a:latin typeface="Preeti" pitchFamily="2" charset="0"/>
              </a:rPr>
              <a:t>	             </a:t>
            </a:r>
            <a:r>
              <a:rPr lang="en-US" sz="6200" b="1" u="sng" dirty="0" smtClean="0">
                <a:solidFill>
                  <a:srgbClr val="002060"/>
                </a:solidFill>
                <a:latin typeface="Preeti" pitchFamily="2" charset="0"/>
              </a:rPr>
              <a:t>k|:</a:t>
            </a:r>
            <a:r>
              <a:rPr lang="en-US" sz="6200" b="1" u="sng" dirty="0" err="1" smtClean="0">
                <a:solidFill>
                  <a:srgbClr val="002060"/>
                </a:solidFill>
                <a:latin typeface="Preeti" pitchFamily="2" charset="0"/>
              </a:rPr>
              <a:t>t'tstf</a:t>
            </a:r>
            <a:r>
              <a:rPr lang="en-US" sz="6200" b="1" u="sng" dirty="0" smtClean="0">
                <a:solidFill>
                  <a:srgbClr val="002060"/>
                </a:solidFill>
                <a:latin typeface="Preeti" pitchFamily="2" charset="0"/>
              </a:rPr>
              <a:t>{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US" sz="5800" b="1" dirty="0" err="1" smtClean="0">
                <a:solidFill>
                  <a:srgbClr val="002060"/>
                </a:solidFill>
                <a:latin typeface="Preeti" pitchFamily="2" charset="0"/>
              </a:rPr>
              <a:t>clZjgL</a:t>
            </a:r>
            <a:r>
              <a:rPr lang="en-US" sz="5800" b="1" dirty="0" smtClean="0">
                <a:solidFill>
                  <a:srgbClr val="002060"/>
                </a:solidFill>
                <a:latin typeface="Preeti" pitchFamily="2" charset="0"/>
              </a:rPr>
              <a:t> </a:t>
            </a:r>
            <a:r>
              <a:rPr lang="en-US" sz="5800" b="1" dirty="0" err="1" smtClean="0">
                <a:solidFill>
                  <a:srgbClr val="002060"/>
                </a:solidFill>
                <a:latin typeface="Preeti" pitchFamily="2" charset="0"/>
              </a:rPr>
              <a:t>s'df</a:t>
            </a:r>
            <a:r>
              <a:rPr lang="en-US" sz="5800" b="1" dirty="0" smtClean="0">
                <a:solidFill>
                  <a:srgbClr val="002060"/>
                </a:solidFill>
                <a:latin typeface="Preeti" pitchFamily="2" charset="0"/>
              </a:rPr>
              <a:t>/ v8\sf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5800" b="1" dirty="0" smtClean="0">
                <a:solidFill>
                  <a:srgbClr val="002060"/>
                </a:solidFill>
                <a:latin typeface="Preeti" pitchFamily="2" charset="0"/>
              </a:rPr>
              <a:t>										      </a:t>
            </a:r>
            <a:r>
              <a:rPr lang="en-US" sz="5800" b="1" dirty="0" err="1" smtClean="0">
                <a:solidFill>
                  <a:srgbClr val="002060"/>
                </a:solidFill>
                <a:latin typeface="Preeti" pitchFamily="2" charset="0"/>
              </a:rPr>
              <a:t>lg</a:t>
            </a:r>
            <a:r>
              <a:rPr lang="en-US" sz="5800" b="1" dirty="0" smtClean="0">
                <a:solidFill>
                  <a:srgbClr val="002060"/>
                </a:solidFill>
                <a:latin typeface="Preeti" pitchFamily="2" charset="0"/>
              </a:rPr>
              <a:t>=</a:t>
            </a:r>
            <a:r>
              <a:rPr lang="en-US" sz="5800" b="1" dirty="0" err="1" smtClean="0">
                <a:solidFill>
                  <a:srgbClr val="002060"/>
                </a:solidFill>
                <a:latin typeface="Preeti" pitchFamily="2" charset="0"/>
              </a:rPr>
              <a:t>dxfk|aGws</a:t>
            </a:r>
            <a:r>
              <a:rPr lang="en-US" sz="5800" b="1" dirty="0" smtClean="0">
                <a:solidFill>
                  <a:srgbClr val="002060"/>
                </a:solidFill>
                <a:latin typeface="Preeti" pitchFamily="2" charset="0"/>
              </a:rPr>
              <a:t>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US" sz="2668" b="1" dirty="0" smtClean="0">
                <a:solidFill>
                  <a:srgbClr val="002060"/>
                </a:solidFill>
                <a:latin typeface="Preeti" pitchFamily="2" charset="0"/>
              </a:rPr>
              <a:t>                 </a:t>
            </a:r>
            <a:r>
              <a:rPr lang="en-US" sz="2668" b="1" dirty="0">
                <a:solidFill>
                  <a:schemeClr val="tx2"/>
                </a:solidFill>
                <a:latin typeface="Preeti" pitchFamily="2" charset="0"/>
              </a:rPr>
              <a:t/>
            </a:r>
            <a:br>
              <a:rPr lang="en-US" sz="2668" b="1" dirty="0">
                <a:solidFill>
                  <a:schemeClr val="tx2"/>
                </a:solidFill>
                <a:latin typeface="Preeti" pitchFamily="2" charset="0"/>
              </a:rPr>
            </a:br>
            <a:r>
              <a:rPr lang="en-US" sz="2668" b="1" dirty="0">
                <a:solidFill>
                  <a:schemeClr val="tx2"/>
                </a:solidFill>
                <a:latin typeface="Preeti" pitchFamily="2" charset="0"/>
              </a:rPr>
              <a:t>    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97992"/>
              </p:ext>
            </p:extLst>
          </p:nvPr>
        </p:nvGraphicFramePr>
        <p:xfrm>
          <a:off x="0" y="812801"/>
          <a:ext cx="15172266" cy="6698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4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507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965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30293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8534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l;=g+=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ljj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 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OsfO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{0s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nIo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ah]</a:t>
                      </a: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6</a:t>
                      </a:r>
                      <a:r>
                        <a:rPr lang="en-US" sz="2400" b="1" i="0" u="none" strike="noStrike" baseline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-?=</a:t>
                      </a:r>
                      <a:r>
                        <a:rPr lang="en-US" sz="24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xhf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/df_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400" b="1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4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endParaRPr lang="ne-NP" sz="2400" b="1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4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endParaRPr lang="en-US" sz="2400" b="1" i="0" u="none" strike="noStrike" baseline="0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6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r=</a:t>
                      </a:r>
                      <a:endParaRPr lang="ne-NP" sz="2400" b="1" i="0" u="none" strike="noStrike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cGo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qmd</a:t>
                      </a:r>
                      <a:endParaRPr lang="ne-NP" sz="2400" b="1" i="0" u="none" strike="noStrike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endParaRPr lang="en-US" sz="240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240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627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ljZj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a;f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af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lbj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dgfpg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. 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k6s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%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#!)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reeti" pitchFamily="2" charset="0"/>
                        </a:rPr>
                        <a:t>)=@#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%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reeti" pitchFamily="2" charset="0"/>
                        </a:rPr>
                        <a:t>)=@#</a:t>
                      </a: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627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pT;j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dgfpg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. 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k6s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%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$*)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)=#%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%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)=#%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422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fwf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/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ljif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]z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;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fwf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 ;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k6s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@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*))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)=%(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@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)=%(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4422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k|fs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[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lts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k|sf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]k p2f/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nflu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;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xof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]u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 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=c=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reeti" pitchFamily="2" charset="0"/>
                        </a:rPr>
                        <a:t>!)))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)=&amp;$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9627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%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cltqmd0f x6fpg]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. 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reeti" pitchFamily="2" charset="0"/>
                        </a:rPr>
                        <a:t>%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Preeti" pitchFamily="2" charset="0"/>
                        </a:rPr>
                        <a:t>!)))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Preeti" pitchFamily="2" charset="0"/>
                        </a:rPr>
                        <a:t>)=&amp;$</a:t>
                      </a:r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79627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 </a:t>
                      </a: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2060"/>
                          </a:solidFill>
                          <a:latin typeface="Preeti" pitchFamily="2" charset="0"/>
                        </a:rPr>
                        <a:t>hDdf</a:t>
                      </a:r>
                      <a:r>
                        <a:rPr lang="en-US" sz="2400" b="1" i="0" u="none" strike="noStrike" dirty="0">
                          <a:solidFill>
                            <a:srgbClr val="00206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400" b="1" i="0" u="none" strike="noStrike" dirty="0">
                        <a:solidFill>
                          <a:srgbClr val="00206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00206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Preeti" pitchFamily="2" charset="0"/>
                        </a:rPr>
                        <a:t>#%,()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Preeti" pitchFamily="2" charset="0"/>
                        </a:rPr>
                        <a:t>@=^%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Preeti" pitchFamily="2" charset="0"/>
                        </a:rPr>
                        <a:t>!=!*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14608">
                <a:tc>
                  <a:txBody>
                    <a:bodyPr/>
                    <a:lstStyle/>
                    <a:p>
                      <a:pPr algn="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s'n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hDdf</a:t>
                      </a:r>
                      <a:endParaRPr lang="ne-NP" sz="2400" b="1" i="0" u="none" strike="noStrike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!#,%@,$)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!))</a:t>
                      </a:r>
                    </a:p>
                  </a:txBody>
                  <a:tcPr marL="162560" marR="162560" marT="60960" marB="6096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@!=^(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77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e-NP" dirty="0" smtClean="0">
                <a:cs typeface="Kalimati" panose="00000400000000000000" pitchFamily="2"/>
              </a:rPr>
              <a:t/>
            </a:r>
            <a:br>
              <a:rPr lang="ne-NP" dirty="0" smtClean="0">
                <a:cs typeface="Kalimati" panose="00000400000000000000" pitchFamily="2"/>
              </a:rPr>
            </a:br>
            <a:r>
              <a:rPr lang="ne-NP" dirty="0" smtClean="0">
                <a:cs typeface="Kalimati" panose="00000400000000000000" pitchFamily="2"/>
              </a:rPr>
              <a:t>           </a:t>
            </a:r>
            <a:r>
              <a:rPr lang="ne-NP" b="1" dirty="0" smtClean="0">
                <a:solidFill>
                  <a:srgbClr val="FF0000"/>
                </a:solidFill>
                <a:cs typeface="Kalimati" panose="00000400000000000000" pitchFamily="2"/>
              </a:rPr>
              <a:t>राष्ट्रिय आवास कम्पनी लिमिटेड</a:t>
            </a:r>
            <a:r>
              <a:rPr lang="ne-NP" dirty="0" smtClean="0">
                <a:solidFill>
                  <a:srgbClr val="FF0000"/>
                </a:solidFill>
                <a:cs typeface="Kalimati" panose="00000400000000000000" pitchFamily="2"/>
              </a:rPr>
              <a:t> </a:t>
            </a:r>
            <a:r>
              <a:rPr lang="ne-NP" dirty="0" smtClean="0">
                <a:cs typeface="Kalimati" panose="00000400000000000000" pitchFamily="2"/>
              </a:rPr>
              <a:t/>
            </a:r>
            <a:br>
              <a:rPr lang="ne-NP" dirty="0" smtClean="0">
                <a:cs typeface="Kalimati" panose="00000400000000000000" pitchFamily="2"/>
              </a:rPr>
            </a:br>
            <a:r>
              <a:rPr lang="ne-NP" b="1" u="sng" dirty="0" smtClean="0">
                <a:solidFill>
                  <a:srgbClr val="FF0000"/>
                </a:solidFill>
                <a:cs typeface="Kalimati" panose="00000400000000000000" pitchFamily="2"/>
              </a:rPr>
              <a:t>अन्य प्रगति </a:t>
            </a:r>
            <a:endParaRPr lang="en-US" b="1" u="sng" dirty="0">
              <a:solidFill>
                <a:srgbClr val="FF0000"/>
              </a:solidFill>
              <a:cs typeface="Kalimati" panose="00000400000000000000" pitchFamily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2743200"/>
            <a:ext cx="14020801" cy="5801784"/>
          </a:xfrm>
        </p:spPr>
        <p:txBody>
          <a:bodyPr>
            <a:normAutofit/>
          </a:bodyPr>
          <a:lstStyle/>
          <a:p>
            <a:pPr algn="just"/>
            <a:r>
              <a:rPr lang="ne-NP" sz="4000" b="1" dirty="0" smtClean="0">
                <a:cs typeface="Kalimati" panose="00000400000000000000" pitchFamily="2"/>
              </a:rPr>
              <a:t>योजना कार्यालय, </a:t>
            </a:r>
            <a:r>
              <a:rPr lang="ne-NP" sz="4000" b="1" dirty="0">
                <a:cs typeface="Kalimati" panose="00000400000000000000" pitchFamily="2"/>
              </a:rPr>
              <a:t>नवलपरासी अन्तर्गत चिसापानी आवास तथा बजार क्षेत्रमा ज .वि १-१० -० </a:t>
            </a:r>
            <a:r>
              <a:rPr lang="ne-NP" sz="4000" b="1" dirty="0" smtClean="0">
                <a:cs typeface="Kalimati" panose="00000400000000000000" pitchFamily="2"/>
              </a:rPr>
              <a:t>जग्गा न्युनतम लिजमा</a:t>
            </a:r>
            <a:r>
              <a:rPr lang="en-US" sz="4000" b="1" dirty="0" smtClean="0">
                <a:cs typeface="Kalimati" panose="00000400000000000000" pitchFamily="2"/>
              </a:rPr>
              <a:t> </a:t>
            </a:r>
            <a:r>
              <a:rPr lang="ne-NP" sz="4000" b="1" dirty="0" smtClean="0">
                <a:cs typeface="Kalimati" panose="00000400000000000000" pitchFamily="2"/>
              </a:rPr>
              <a:t>(वार्षिक रु.३,५०,२९५|-) </a:t>
            </a:r>
            <a:r>
              <a:rPr lang="ne-NP" sz="4000" b="1" dirty="0">
                <a:cs typeface="Kalimati" panose="00000400000000000000" pitchFamily="2"/>
              </a:rPr>
              <a:t>ट्रमा सेन्टरलाई </a:t>
            </a:r>
            <a:r>
              <a:rPr lang="ne-NP" sz="4000" b="1" dirty="0" smtClean="0">
                <a:cs typeface="Kalimati" panose="00000400000000000000" pitchFamily="2"/>
              </a:rPr>
              <a:t>उपलब्ध </a:t>
            </a:r>
            <a:r>
              <a:rPr lang="ne-NP" sz="4000" b="1" dirty="0">
                <a:cs typeface="Kalimati" panose="00000400000000000000" pitchFamily="2"/>
              </a:rPr>
              <a:t>गरिएको </a:t>
            </a:r>
            <a:r>
              <a:rPr lang="ne-NP" sz="4000" b="1" dirty="0" smtClean="0">
                <a:cs typeface="Kalimati" panose="00000400000000000000" pitchFamily="2"/>
              </a:rPr>
              <a:t>|</a:t>
            </a:r>
          </a:p>
          <a:p>
            <a:pPr marL="0" indent="0">
              <a:buNone/>
            </a:pPr>
            <a:endParaRPr lang="en-US" sz="4000" b="1" dirty="0">
              <a:cs typeface="Kalimati" panose="00000400000000000000" pitchFamily="2"/>
            </a:endParaRPr>
          </a:p>
          <a:p>
            <a:pPr algn="just"/>
            <a:r>
              <a:rPr lang="ne-NP" sz="4000" b="1" dirty="0" smtClean="0">
                <a:cs typeface="Kalimati" panose="00000400000000000000" pitchFamily="2"/>
              </a:rPr>
              <a:t>योजना कार्यालय,कंचनपुर </a:t>
            </a:r>
            <a:r>
              <a:rPr lang="ne-NP" sz="4000" b="1" dirty="0">
                <a:cs typeface="Kalimati" panose="00000400000000000000" pitchFamily="2"/>
              </a:rPr>
              <a:t>अन्तर्गत लालाझाडी मार्केट प्लानमा ६.७९कट्ठा जग्गा ससस्त्र प्रहरी </a:t>
            </a:r>
            <a:r>
              <a:rPr lang="ne-NP" sz="4000" b="1" dirty="0" smtClean="0">
                <a:cs typeface="Kalimati" panose="00000400000000000000" pitchFamily="2"/>
              </a:rPr>
              <a:t>बल डोकेबजारलाई नि:शुल्क जग्गा </a:t>
            </a:r>
            <a:r>
              <a:rPr lang="ne-NP" sz="4000" b="1" dirty="0">
                <a:cs typeface="Kalimati" panose="00000400000000000000" pitchFamily="2"/>
              </a:rPr>
              <a:t>उपयोगको लागि उपलब्ध गराउन </a:t>
            </a:r>
            <a:r>
              <a:rPr lang="ne-NP" sz="4000" b="1" dirty="0" smtClean="0">
                <a:cs typeface="Kalimati" panose="00000400000000000000" pitchFamily="2"/>
              </a:rPr>
              <a:t>शहरी विकास मन्त्रालयलाई </a:t>
            </a:r>
            <a:r>
              <a:rPr lang="ne-NP" sz="4000" b="1" dirty="0">
                <a:cs typeface="Kalimati" panose="00000400000000000000" pitchFamily="2"/>
              </a:rPr>
              <a:t>सिफारिस गरिएको छ| </a:t>
            </a:r>
            <a:endParaRPr lang="en-US" sz="4000" b="1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304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6256000" cy="9067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5" name="Flowchart: Terminator 4"/>
          <p:cNvSpPr/>
          <p:nvPr/>
        </p:nvSpPr>
        <p:spPr>
          <a:xfrm>
            <a:off x="127000" y="0"/>
            <a:ext cx="9525000" cy="27432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9900" y="578909"/>
            <a:ext cx="8839200" cy="158538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8000" b="1" u="sng" dirty="0" err="1" smtClean="0">
                <a:solidFill>
                  <a:srgbClr val="00B0F0"/>
                </a:solidFill>
                <a:latin typeface="Preeti" pitchFamily="2" charset="0"/>
              </a:rPr>
              <a:t>ljsf</a:t>
            </a:r>
            <a:r>
              <a:rPr lang="en-US" sz="8000" b="1" u="sng" dirty="0" smtClean="0">
                <a:solidFill>
                  <a:srgbClr val="00B0F0"/>
                </a:solidFill>
                <a:latin typeface="Preeti" pitchFamily="2" charset="0"/>
              </a:rPr>
              <a:t>; </a:t>
            </a:r>
            <a:r>
              <a:rPr lang="en-US" sz="8000" b="1" u="sng" dirty="0" err="1" smtClean="0">
                <a:solidFill>
                  <a:srgbClr val="00B0F0"/>
                </a:solidFill>
                <a:latin typeface="Preeti" pitchFamily="2" charset="0"/>
              </a:rPr>
              <a:t>sfo</a:t>
            </a:r>
            <a:r>
              <a:rPr lang="en-US" sz="8000" b="1" u="sng" dirty="0" smtClean="0">
                <a:solidFill>
                  <a:srgbClr val="00B0F0"/>
                </a:solidFill>
                <a:latin typeface="Preeti" pitchFamily="2" charset="0"/>
              </a:rPr>
              <a:t>{</a:t>
            </a:r>
            <a:r>
              <a:rPr lang="en-US" sz="8000" b="1" u="sng" dirty="0" err="1" smtClean="0">
                <a:solidFill>
                  <a:srgbClr val="00B0F0"/>
                </a:solidFill>
                <a:latin typeface="Preeti" pitchFamily="2" charset="0"/>
              </a:rPr>
              <a:t>qmdsf</a:t>
            </a:r>
            <a:r>
              <a:rPr lang="en-US" sz="8000" b="1" u="sng" dirty="0" smtClean="0">
                <a:solidFill>
                  <a:srgbClr val="00B0F0"/>
                </a:solidFill>
                <a:latin typeface="Preeti" pitchFamily="2" charset="0"/>
              </a:rPr>
              <a:t>] </a:t>
            </a:r>
            <a:r>
              <a:rPr lang="en-US" sz="8000" b="1" u="sng" dirty="0" err="1" smtClean="0">
                <a:solidFill>
                  <a:srgbClr val="00B0F0"/>
                </a:solidFill>
                <a:latin typeface="Preeti" pitchFamily="2" charset="0"/>
              </a:rPr>
              <a:t>k|ult</a:t>
            </a:r>
            <a:r>
              <a:rPr lang="en-US" sz="8000" b="1" u="sng" dirty="0" smtClean="0">
                <a:solidFill>
                  <a:srgbClr val="00B0F0"/>
                </a:solidFill>
                <a:latin typeface="Preeti" pitchFamily="2" charset="0"/>
              </a:rPr>
              <a:t> </a:t>
            </a:r>
            <a:r>
              <a:rPr lang="en-US" sz="8000" b="1" u="sng" dirty="0" err="1">
                <a:solidFill>
                  <a:srgbClr val="00B0F0"/>
                </a:solidFill>
                <a:latin typeface="Preeti" pitchFamily="2" charset="0"/>
              </a:rPr>
              <a:t>Go"g</a:t>
            </a:r>
            <a:r>
              <a:rPr lang="en-US" sz="8000" b="1" u="sng" dirty="0">
                <a:solidFill>
                  <a:srgbClr val="00B0F0"/>
                </a:solidFill>
                <a:latin typeface="Preeti" pitchFamily="2" charset="0"/>
              </a:rPr>
              <a:t> </a:t>
            </a:r>
            <a:r>
              <a:rPr lang="en-US" sz="8000" b="1" u="sng" dirty="0" err="1">
                <a:solidFill>
                  <a:srgbClr val="00B0F0"/>
                </a:solidFill>
                <a:latin typeface="Preeti" pitchFamily="2" charset="0"/>
              </a:rPr>
              <a:t>x'gsf</a:t>
            </a:r>
            <a:r>
              <a:rPr lang="en-US" sz="8000" b="1" u="sng" dirty="0">
                <a:solidFill>
                  <a:srgbClr val="00B0F0"/>
                </a:solidFill>
                <a:latin typeface="Preeti" pitchFamily="2" charset="0"/>
              </a:rPr>
              <a:t> sf/0fM–</a:t>
            </a:r>
            <a:r>
              <a:rPr lang="en-US" sz="4267" b="1" u="sng" dirty="0">
                <a:latin typeface="Preeti" pitchFamily="2" charset="0"/>
              </a:rPr>
              <a:t/>
            </a:r>
            <a:br>
              <a:rPr lang="en-US" sz="4267" b="1" u="sng" dirty="0">
                <a:latin typeface="Preeti" pitchFamily="2" charset="0"/>
              </a:rPr>
            </a:br>
            <a:endParaRPr lang="en-US" dirty="0"/>
          </a:p>
        </p:txBody>
      </p:sp>
      <p:sp>
        <p:nvSpPr>
          <p:cNvPr id="7" name="Flowchart: Terminator 6"/>
          <p:cNvSpPr/>
          <p:nvPr/>
        </p:nvSpPr>
        <p:spPr>
          <a:xfrm>
            <a:off x="2817191" y="3431366"/>
            <a:ext cx="13436600" cy="2601686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6B22CE4-1E2A-4E23-9841-B151B02A1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00" y="3570514"/>
            <a:ext cx="10744200" cy="2220686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>	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sDkgLn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]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cfo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cfh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{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gsf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cfwf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/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df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k"jf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{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wf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/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lgdf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{0fsf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sfo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{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ug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'{kg]{ /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nIo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adf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]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lhd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of]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hgf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If]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qdf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38]/L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tyf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km'6s/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hUUff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laqmL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ug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{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g;ls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cfDbfgL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Go"g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ePsf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sf/0f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ljsf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;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sfo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{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qmdsf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]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k|ult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;d]t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Go"g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x'g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uPsf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] 5 .</a:t>
            </a:r>
          </a:p>
          <a:p>
            <a:endParaRPr lang="en-US" b="1" dirty="0"/>
          </a:p>
        </p:txBody>
      </p:sp>
      <p:sp>
        <p:nvSpPr>
          <p:cNvPr id="9" name="Bent Arrow 8"/>
          <p:cNvSpPr/>
          <p:nvPr/>
        </p:nvSpPr>
        <p:spPr>
          <a:xfrm rot="5400000">
            <a:off x="9575800" y="1143000"/>
            <a:ext cx="2324100" cy="2171700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06B22CE4-1E2A-4E23-9841-B151B02A1B2A}"/>
              </a:ext>
            </a:extLst>
          </p:cNvPr>
          <p:cNvSpPr txBox="1">
            <a:spLocks/>
          </p:cNvSpPr>
          <p:nvPr/>
        </p:nvSpPr>
        <p:spPr>
          <a:xfrm>
            <a:off x="1041400" y="6202017"/>
            <a:ext cx="13852939" cy="2438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04820" indent="-304820" algn="l" defTabSz="1219281" rtl="0" eaLnBrk="1" latinLnBrk="0" hangingPunct="1">
              <a:lnSpc>
                <a:spcPct val="90000"/>
              </a:lnSpc>
              <a:spcBef>
                <a:spcPts val="1334"/>
              </a:spcBef>
              <a:buFont typeface="Arial" panose="020B0604020202020204" pitchFamily="34" charset="0"/>
              <a:buChar char="•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60" indent="-304820" algn="l" defTabSz="1219281" rtl="0" eaLnBrk="1" latinLnBrk="0" hangingPunct="1">
              <a:lnSpc>
                <a:spcPct val="90000"/>
              </a:lnSpc>
              <a:spcBef>
                <a:spcPts val="66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101" indent="-304820" algn="l" defTabSz="1219281" rtl="0" eaLnBrk="1" latinLnBrk="0" hangingPunct="1">
              <a:lnSpc>
                <a:spcPct val="90000"/>
              </a:lnSpc>
              <a:spcBef>
                <a:spcPts val="668"/>
              </a:spcBef>
              <a:buFont typeface="Arial" panose="020B0604020202020204" pitchFamily="34" charset="0"/>
              <a:buChar char="•"/>
              <a:defRPr sz="26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741" indent="-304820" algn="l" defTabSz="1219281" rtl="0" eaLnBrk="1" latinLnBrk="0" hangingPunct="1">
              <a:lnSpc>
                <a:spcPct val="90000"/>
              </a:lnSpc>
              <a:spcBef>
                <a:spcPts val="668"/>
              </a:spcBef>
              <a:buFont typeface="Arial" panose="020B0604020202020204" pitchFamily="34" charset="0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1" indent="-304820" algn="l" defTabSz="1219281" rtl="0" eaLnBrk="1" latinLnBrk="0" hangingPunct="1">
              <a:lnSpc>
                <a:spcPct val="90000"/>
              </a:lnSpc>
              <a:spcBef>
                <a:spcPts val="668"/>
              </a:spcBef>
              <a:buFont typeface="Arial" panose="020B0604020202020204" pitchFamily="34" charset="0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3021" indent="-304820" algn="l" defTabSz="1219281" rtl="0" eaLnBrk="1" latinLnBrk="0" hangingPunct="1">
              <a:lnSpc>
                <a:spcPct val="90000"/>
              </a:lnSpc>
              <a:spcBef>
                <a:spcPts val="668"/>
              </a:spcBef>
              <a:buFont typeface="Arial" panose="020B0604020202020204" pitchFamily="34" charset="0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662" indent="-304820" algn="l" defTabSz="1219281" rtl="0" eaLnBrk="1" latinLnBrk="0" hangingPunct="1">
              <a:lnSpc>
                <a:spcPct val="90000"/>
              </a:lnSpc>
              <a:spcBef>
                <a:spcPts val="668"/>
              </a:spcBef>
              <a:buFont typeface="Arial" panose="020B0604020202020204" pitchFamily="34" charset="0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302" indent="-304820" algn="l" defTabSz="1219281" rtl="0" eaLnBrk="1" latinLnBrk="0" hangingPunct="1">
              <a:lnSpc>
                <a:spcPct val="90000"/>
              </a:lnSpc>
              <a:spcBef>
                <a:spcPts val="668"/>
              </a:spcBef>
              <a:buFont typeface="Arial" panose="020B0604020202020204" pitchFamily="34" charset="0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942" indent="-304820" algn="l" defTabSz="1219281" rtl="0" eaLnBrk="1" latinLnBrk="0" hangingPunct="1">
              <a:lnSpc>
                <a:spcPct val="90000"/>
              </a:lnSpc>
              <a:spcBef>
                <a:spcPts val="668"/>
              </a:spcBef>
              <a:buFont typeface="Arial" panose="020B0604020202020204" pitchFamily="34" charset="0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	</a:t>
            </a:r>
            <a:r>
              <a:rPr lang="en-US" sz="6900" b="1" u="sng" dirty="0" err="1" smtClean="0">
                <a:solidFill>
                  <a:srgbClr val="00B0F0"/>
                </a:solidFill>
                <a:latin typeface="Preeti" pitchFamily="2" charset="0"/>
              </a:rPr>
              <a:t>k|ult</a:t>
            </a:r>
            <a:r>
              <a:rPr lang="en-US" sz="6900" b="1" u="sng" dirty="0" smtClean="0">
                <a:solidFill>
                  <a:srgbClr val="00B0F0"/>
                </a:solidFill>
                <a:latin typeface="Preeti" pitchFamily="2" charset="0"/>
              </a:rPr>
              <a:t> a9fpg </a:t>
            </a:r>
            <a:r>
              <a:rPr lang="en-US" sz="6900" b="1" u="sng" dirty="0" err="1" smtClean="0">
                <a:solidFill>
                  <a:srgbClr val="00B0F0"/>
                </a:solidFill>
                <a:latin typeface="Preeti" pitchFamily="2" charset="0"/>
              </a:rPr>
              <a:t>ul</a:t>
            </a:r>
            <a:r>
              <a:rPr lang="en-US" sz="6900" b="1" u="sng" dirty="0" smtClean="0">
                <a:solidFill>
                  <a:srgbClr val="00B0F0"/>
                </a:solidFill>
                <a:latin typeface="Preeti" pitchFamily="2" charset="0"/>
              </a:rPr>
              <a:t>/g] </a:t>
            </a:r>
            <a:r>
              <a:rPr lang="en-US" sz="6900" b="1" u="sng" dirty="0" err="1" smtClean="0">
                <a:solidFill>
                  <a:srgbClr val="00B0F0"/>
                </a:solidFill>
                <a:latin typeface="Preeti" pitchFamily="2" charset="0"/>
              </a:rPr>
              <a:t>k|of</a:t>
            </a:r>
            <a:r>
              <a:rPr lang="en-US" sz="6900" b="1" u="sng" dirty="0" smtClean="0">
                <a:solidFill>
                  <a:srgbClr val="00B0F0"/>
                </a:solidFill>
                <a:latin typeface="Preeti" pitchFamily="2" charset="0"/>
              </a:rPr>
              <a:t>; M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rgbClr val="00B0F0"/>
                </a:solidFill>
                <a:latin typeface="Preeti" pitchFamily="2" charset="0"/>
              </a:rPr>
              <a:t>	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sDkgLn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] 38]/L laqmLaf6 p7]sf] /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sdsf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] @%Ü ;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Dd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tyf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k'm6s/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hUuf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laqmLaf6 p7]sf] /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sdsf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] @)Ü /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sd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: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yflgo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k"jf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{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wf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/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lgdf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{0fdf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vr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{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ug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{'kg]{ / ;f]lx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adf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]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lhd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jflif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{s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sfo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{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qmd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tof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/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kfl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/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Psf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] x'G5 .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;y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{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cfo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cfh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{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gdf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ljz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]if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hf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]8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lbP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/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vr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{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ug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]{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k|ult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k|ltztdf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 ;d]t a[l4 </a:t>
            </a:r>
            <a:r>
              <a:rPr lang="en-US" sz="4800" b="1" dirty="0" err="1" smtClean="0">
                <a:solidFill>
                  <a:srgbClr val="FF0000"/>
                </a:solidFill>
                <a:latin typeface="Preeti" pitchFamily="2" charset="0"/>
              </a:rPr>
              <a:t>ul</a:t>
            </a:r>
            <a:r>
              <a:rPr lang="en-US" sz="4800" b="1" dirty="0" smtClean="0">
                <a:solidFill>
                  <a:srgbClr val="FF0000"/>
                </a:solidFill>
                <a:latin typeface="Preeti" pitchFamily="2" charset="0"/>
              </a:rPr>
              <a:t>/g] 5 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30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6256000" cy="9144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Terminator 4"/>
          <p:cNvSpPr/>
          <p:nvPr/>
        </p:nvSpPr>
        <p:spPr>
          <a:xfrm>
            <a:off x="1803400" y="152400"/>
            <a:ext cx="9220200" cy="2895600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13000" y="457199"/>
            <a:ext cx="8001000" cy="2286001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133" b="1" dirty="0">
                <a:latin typeface="Preeti" pitchFamily="2" charset="0"/>
              </a:rPr>
              <a:t/>
            </a:r>
            <a:br>
              <a:rPr lang="en-US" sz="4133" b="1" dirty="0">
                <a:latin typeface="Preeti" pitchFamily="2" charset="0"/>
              </a:rPr>
            </a:br>
            <a:r>
              <a:rPr lang="en-US" sz="4133" b="1" dirty="0">
                <a:latin typeface="Preeti" pitchFamily="2" charset="0"/>
              </a:rPr>
              <a:t/>
            </a:r>
            <a:br>
              <a:rPr lang="en-US" sz="4133" b="1" dirty="0">
                <a:latin typeface="Preeti" pitchFamily="2" charset="0"/>
              </a:rPr>
            </a:br>
            <a:r>
              <a:rPr lang="en-US" sz="6000" b="1" u="sng" dirty="0" err="1">
                <a:solidFill>
                  <a:srgbClr val="002060"/>
                </a:solidFill>
                <a:latin typeface="Preeti" pitchFamily="2" charset="0"/>
              </a:rPr>
              <a:t>cf</a:t>
            </a:r>
            <a:r>
              <a:rPr lang="en-US" sz="6000" b="1" u="sng" dirty="0">
                <a:solidFill>
                  <a:srgbClr val="002060"/>
                </a:solidFill>
                <a:latin typeface="Preeti" pitchFamily="2" charset="0"/>
              </a:rPr>
              <a:t>=j</a:t>
            </a:r>
            <a:r>
              <a:rPr lang="en-US" sz="6000" b="1" u="sng" dirty="0" smtClean="0">
                <a:solidFill>
                  <a:srgbClr val="002060"/>
                </a:solidFill>
                <a:latin typeface="Preeti" pitchFamily="2" charset="0"/>
              </a:rPr>
              <a:t>=@)&amp;*.)&amp;( </a:t>
            </a:r>
            <a:r>
              <a:rPr lang="en-US" sz="6000" b="1" u="sng" dirty="0">
                <a:solidFill>
                  <a:srgbClr val="002060"/>
                </a:solidFill>
                <a:latin typeface="Preeti" pitchFamily="2" charset="0"/>
              </a:rPr>
              <a:t>sf] </a:t>
            </a:r>
            <a:r>
              <a:rPr lang="en-US" sz="6000" b="1" u="sng" dirty="0" err="1">
                <a:solidFill>
                  <a:srgbClr val="002060"/>
                </a:solidFill>
                <a:latin typeface="Preeti" pitchFamily="2" charset="0"/>
              </a:rPr>
              <a:t>jflif</a:t>
            </a:r>
            <a:r>
              <a:rPr lang="en-US" sz="6000" b="1" u="sng" dirty="0">
                <a:solidFill>
                  <a:srgbClr val="002060"/>
                </a:solidFill>
                <a:latin typeface="Preeti" pitchFamily="2" charset="0"/>
              </a:rPr>
              <a:t>{s k]</a:t>
            </a:r>
            <a:r>
              <a:rPr lang="en-US" sz="6000" b="1" u="sng" dirty="0" err="1">
                <a:solidFill>
                  <a:srgbClr val="002060"/>
                </a:solidFill>
                <a:latin typeface="Preeti" pitchFamily="2" charset="0"/>
              </a:rPr>
              <a:t>ZsL</a:t>
            </a:r>
            <a:r>
              <a:rPr lang="en-US" sz="6000" b="1" u="sng" dirty="0">
                <a:solidFill>
                  <a:srgbClr val="002060"/>
                </a:solidFill>
                <a:latin typeface="Preeti" pitchFamily="2" charset="0"/>
              </a:rPr>
              <a:t> a]?</a:t>
            </a:r>
            <a:r>
              <a:rPr lang="en-US" sz="6000" b="1" u="sng" dirty="0" err="1">
                <a:solidFill>
                  <a:srgbClr val="002060"/>
                </a:solidFill>
                <a:latin typeface="Preeti" pitchFamily="2" charset="0"/>
              </a:rPr>
              <a:t>h'sf</a:t>
            </a:r>
            <a:r>
              <a:rPr lang="en-US" sz="6000" b="1" u="sng" dirty="0">
                <a:solidFill>
                  <a:srgbClr val="002060"/>
                </a:solidFill>
                <a:latin typeface="Preeti" pitchFamily="2" charset="0"/>
              </a:rPr>
              <a:t>] </a:t>
            </a:r>
            <a:r>
              <a:rPr lang="en-US" sz="6000" b="1" u="sng" dirty="0" err="1">
                <a:solidFill>
                  <a:srgbClr val="002060"/>
                </a:solidFill>
                <a:latin typeface="Preeti" pitchFamily="2" charset="0"/>
              </a:rPr>
              <a:t>cj:yfM</a:t>
            </a:r>
            <a:r>
              <a:rPr lang="en-US" sz="6000" b="1" u="sng" dirty="0">
                <a:solidFill>
                  <a:srgbClr val="002060"/>
                </a:solidFill>
                <a:latin typeface="Preeti" pitchFamily="2" charset="0"/>
              </a:rPr>
              <a:t> </a:t>
            </a:r>
            <a:r>
              <a:rPr lang="ne-NP" sz="2133" b="1" dirty="0">
                <a:latin typeface="Preeti" pitchFamily="2" charset="0"/>
              </a:rPr>
              <a:t/>
            </a:r>
            <a:br>
              <a:rPr lang="ne-NP" sz="2133" b="1" dirty="0">
                <a:latin typeface="Preeti" pitchFamily="2" charset="0"/>
              </a:rPr>
            </a:br>
            <a:r>
              <a:rPr lang="en-US" sz="7202" dirty="0"/>
              <a:t/>
            </a:r>
            <a:br>
              <a:rPr lang="en-US" sz="7202" dirty="0"/>
            </a:b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13000" y="3124200"/>
            <a:ext cx="13639800" cy="5943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20" lvl="0" indent="-304820" algn="just" defTabSz="1219281">
              <a:lnSpc>
                <a:spcPct val="90000"/>
              </a:lnSpc>
              <a:spcBef>
                <a:spcPts val="1334"/>
              </a:spcBef>
            </a:pPr>
            <a:r>
              <a:rPr lang="en-US" sz="7200" b="1" u="sng" dirty="0" err="1" smtClean="0">
                <a:solidFill>
                  <a:srgbClr val="FF0000"/>
                </a:solidFill>
                <a:latin typeface="Preeti" pitchFamily="2" charset="0"/>
              </a:rPr>
              <a:t>Jfflif</a:t>
            </a:r>
            <a:r>
              <a:rPr lang="en-US" sz="7200" b="1" u="sng" dirty="0" smtClean="0">
                <a:solidFill>
                  <a:srgbClr val="FF0000"/>
                </a:solidFill>
                <a:latin typeface="Preeti" pitchFamily="2" charset="0"/>
              </a:rPr>
              <a:t>{s </a:t>
            </a:r>
            <a:r>
              <a:rPr lang="en-US" sz="7200" b="1" u="sng" dirty="0">
                <a:solidFill>
                  <a:srgbClr val="FF0000"/>
                </a:solidFill>
                <a:latin typeface="Preeti" pitchFamily="2" charset="0"/>
              </a:rPr>
              <a:t>k]</a:t>
            </a:r>
            <a:r>
              <a:rPr lang="en-US" sz="7200" b="1" u="sng" dirty="0" err="1">
                <a:solidFill>
                  <a:srgbClr val="FF0000"/>
                </a:solidFill>
                <a:latin typeface="Preeti" pitchFamily="2" charset="0"/>
              </a:rPr>
              <a:t>ZsL</a:t>
            </a:r>
            <a:r>
              <a:rPr lang="en-US" sz="7200" b="1" u="sng" dirty="0">
                <a:solidFill>
                  <a:srgbClr val="FF0000"/>
                </a:solidFill>
                <a:latin typeface="Preeti" pitchFamily="2" charset="0"/>
              </a:rPr>
              <a:t> km5|of}{6 </a:t>
            </a:r>
            <a:r>
              <a:rPr lang="en-US" sz="7200" b="1" u="sng" dirty="0" err="1">
                <a:solidFill>
                  <a:srgbClr val="FF0000"/>
                </a:solidFill>
                <a:latin typeface="Preeti" pitchFamily="2" charset="0"/>
              </a:rPr>
              <a:t>ljj</a:t>
            </a:r>
            <a:r>
              <a:rPr lang="en-US" sz="7200" b="1" u="sng" dirty="0">
                <a:solidFill>
                  <a:srgbClr val="FF0000"/>
                </a:solidFill>
                <a:latin typeface="Preeti" pitchFamily="2" charset="0"/>
              </a:rPr>
              <a:t>/0fM</a:t>
            </a:r>
            <a:r>
              <a:rPr lang="en-US" sz="7200" b="1" dirty="0">
                <a:solidFill>
                  <a:srgbClr val="FF0000"/>
                </a:solidFill>
                <a:latin typeface="Preeti" pitchFamily="2" charset="0"/>
              </a:rPr>
              <a:t>	</a:t>
            </a:r>
            <a:r>
              <a:rPr lang="en-US" sz="3500" dirty="0">
                <a:solidFill>
                  <a:prstClr val="black"/>
                </a:solidFill>
                <a:latin typeface="Preeti" pitchFamily="2" charset="0"/>
              </a:rPr>
              <a:t>	</a:t>
            </a:r>
          </a:p>
          <a:p>
            <a:pPr marL="304820" lvl="0" indent="-304820" algn="just" defTabSz="1219281">
              <a:lnSpc>
                <a:spcPct val="90000"/>
              </a:lnSpc>
              <a:spcBef>
                <a:spcPts val="1334"/>
              </a:spcBef>
            </a:pP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!= </a:t>
            </a:r>
            <a:r>
              <a:rPr lang="en-US" sz="4800" b="1" dirty="0" err="1" smtClean="0">
                <a:solidFill>
                  <a:srgbClr val="0070C0"/>
                </a:solidFill>
                <a:latin typeface="Preeti" pitchFamily="2" charset="0"/>
              </a:rPr>
              <a:t>cf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=j=@)&amp;&amp;.)&amp;* 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sf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] k]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ZsL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 c=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Nof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=?=! 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s/f]8 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* 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nfv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!) 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xhf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/</a:t>
            </a:r>
          </a:p>
          <a:p>
            <a:pPr marL="304820" lvl="0" indent="-304820" algn="just" defTabSz="1219281">
              <a:lnSpc>
                <a:spcPct val="90000"/>
              </a:lnSpc>
              <a:spcBef>
                <a:spcPts val="1334"/>
              </a:spcBef>
            </a:pP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@= @)&amp;(.)*) </a:t>
            </a:r>
            <a:r>
              <a:rPr lang="en-US" sz="4800" b="1" dirty="0" err="1" smtClean="0">
                <a:solidFill>
                  <a:srgbClr val="0070C0"/>
                </a:solidFill>
                <a:latin typeface="Preeti" pitchFamily="2" charset="0"/>
              </a:rPr>
              <a:t>sf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] </a:t>
            </a:r>
            <a:r>
              <a:rPr lang="en-US" sz="4800" b="1" dirty="0" err="1" smtClean="0">
                <a:solidFill>
                  <a:srgbClr val="0070C0"/>
                </a:solidFill>
                <a:latin typeface="Preeti" pitchFamily="2" charset="0"/>
              </a:rPr>
              <a:t>hDdf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Preeti" pitchFamily="2" charset="0"/>
              </a:rPr>
              <a:t>aFfsL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 k]</a:t>
            </a:r>
            <a:r>
              <a:rPr lang="en-US" sz="4800" b="1" dirty="0" err="1" smtClean="0">
                <a:solidFill>
                  <a:srgbClr val="0070C0"/>
                </a:solidFill>
                <a:latin typeface="Preeti" pitchFamily="2" charset="0"/>
              </a:rPr>
              <a:t>ZsL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 ?=! s/f]8 ^ 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nfv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!@ 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xhf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/ </a:t>
            </a:r>
          </a:p>
          <a:p>
            <a:pPr marL="304820" lvl="0" indent="-304820" algn="just" defTabSz="1219281">
              <a:lnSpc>
                <a:spcPct val="90000"/>
              </a:lnSpc>
              <a:spcBef>
                <a:spcPts val="799"/>
              </a:spcBef>
            </a:pP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#= 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@)*) 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cfiff9 ;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Dd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 km5|of}{6 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ePsf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] 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?=! </a:t>
            </a:r>
            <a:r>
              <a:rPr lang="en-US" sz="4800" b="1" dirty="0" err="1" smtClean="0">
                <a:solidFill>
                  <a:srgbClr val="0070C0"/>
                </a:solidFill>
                <a:latin typeface="Preeti" pitchFamily="2" charset="0"/>
              </a:rPr>
              <a:t>nfv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(&amp; 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xhf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/ </a:t>
            </a:r>
          </a:p>
          <a:p>
            <a:pPr marL="304820" lvl="0" indent="-304820" algn="just" defTabSz="1219281">
              <a:lnSpc>
                <a:spcPct val="90000"/>
              </a:lnSpc>
              <a:spcBef>
                <a:spcPts val="799"/>
              </a:spcBef>
            </a:pP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$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= 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k]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ZsL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 km5|of}{6 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k|ult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Preeti" pitchFamily="2" charset="0"/>
              </a:rPr>
              <a:t>k|ltzt</a:t>
            </a:r>
            <a:r>
              <a:rPr lang="en-US" sz="4800" b="1" dirty="0">
                <a:solidFill>
                  <a:srgbClr val="0070C0"/>
                </a:solidFill>
                <a:latin typeface="Preeti" pitchFamily="2" charset="0"/>
              </a:rPr>
              <a:t> – </a:t>
            </a:r>
            <a:r>
              <a:rPr lang="en-US" sz="4800" b="1" dirty="0" smtClean="0">
                <a:solidFill>
                  <a:srgbClr val="0070C0"/>
                </a:solidFill>
                <a:latin typeface="Preeti" pitchFamily="2" charset="0"/>
              </a:rPr>
              <a:t>!=*&amp;Ü</a:t>
            </a:r>
            <a:r>
              <a:rPr lang="en-US" sz="4800" dirty="0">
                <a:solidFill>
                  <a:srgbClr val="0070C0"/>
                </a:solidFill>
                <a:latin typeface="Preeti" pitchFamily="2" charset="0"/>
              </a:rPr>
              <a:t>	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10985500" y="1485900"/>
            <a:ext cx="1676400" cy="1600200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0"/>
            <a:ext cx="14020801" cy="2254253"/>
          </a:xfrm>
        </p:spPr>
        <p:txBody>
          <a:bodyPr>
            <a:normAutofit/>
          </a:bodyPr>
          <a:lstStyle/>
          <a:p>
            <a:pPr algn="ctr"/>
            <a:r>
              <a:rPr lang="en-US" sz="7200" b="1" u="sng" dirty="0" err="1" smtClean="0">
                <a:solidFill>
                  <a:srgbClr val="FF0000"/>
                </a:solidFill>
                <a:latin typeface="Preeti" pitchFamily="2" charset="0"/>
              </a:rPr>
              <a:t>cf</a:t>
            </a:r>
            <a:r>
              <a:rPr lang="en-US" sz="7200" b="1" u="sng" dirty="0" smtClean="0">
                <a:solidFill>
                  <a:srgbClr val="FF0000"/>
                </a:solidFill>
                <a:latin typeface="Preeti" pitchFamily="2" charset="0"/>
              </a:rPr>
              <a:t>=j= @)&amp;(.)*) </a:t>
            </a:r>
            <a:r>
              <a:rPr lang="en-US" sz="7200" b="1" u="sng" dirty="0" err="1" smtClean="0">
                <a:solidFill>
                  <a:srgbClr val="FF0000"/>
                </a:solidFill>
                <a:latin typeface="Preeti" pitchFamily="2" charset="0"/>
              </a:rPr>
              <a:t>sf</a:t>
            </a:r>
            <a:r>
              <a:rPr lang="en-US" sz="7200" b="1" u="sng" dirty="0" smtClean="0">
                <a:solidFill>
                  <a:srgbClr val="FF0000"/>
                </a:solidFill>
                <a:latin typeface="Preeti" pitchFamily="2" charset="0"/>
              </a:rPr>
              <a:t>] </a:t>
            </a:r>
            <a:r>
              <a:rPr lang="en-US" sz="7200" b="1" u="sng" dirty="0" err="1" smtClean="0">
                <a:solidFill>
                  <a:srgbClr val="FF0000"/>
                </a:solidFill>
                <a:latin typeface="Preeti" pitchFamily="2" charset="0"/>
              </a:rPr>
              <a:t>lnnfdsf</a:t>
            </a:r>
            <a:r>
              <a:rPr lang="en-US" sz="7200" b="1" u="sng" dirty="0" smtClean="0">
                <a:solidFill>
                  <a:srgbClr val="FF0000"/>
                </a:solidFill>
                <a:latin typeface="Preeti" pitchFamily="2" charset="0"/>
              </a:rPr>
              <a:t>] ;</a:t>
            </a:r>
            <a:r>
              <a:rPr lang="en-US" sz="7200" b="1" u="sng" dirty="0" err="1" smtClean="0">
                <a:solidFill>
                  <a:srgbClr val="FF0000"/>
                </a:solidFill>
                <a:latin typeface="Preeti" pitchFamily="2" charset="0"/>
              </a:rPr>
              <a:t>DklQ</a:t>
            </a:r>
            <a:r>
              <a:rPr lang="en-US" sz="7200" b="1" u="sng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7200" b="1" u="sng" dirty="0" err="1" smtClean="0">
                <a:solidFill>
                  <a:srgbClr val="FF0000"/>
                </a:solidFill>
                <a:latin typeface="Preeti" pitchFamily="2" charset="0"/>
              </a:rPr>
              <a:t>ljj</a:t>
            </a:r>
            <a:r>
              <a:rPr lang="en-US" sz="7200" b="1" u="sng" dirty="0" smtClean="0">
                <a:solidFill>
                  <a:srgbClr val="FF0000"/>
                </a:solidFill>
                <a:latin typeface="Preeti" pitchFamily="2" charset="0"/>
              </a:rPr>
              <a:t>/0f</a:t>
            </a:r>
            <a:endParaRPr lang="en-US" sz="7200" b="1" u="sng" dirty="0">
              <a:solidFill>
                <a:srgbClr val="FF0000"/>
              </a:solidFill>
              <a:latin typeface="Preeti" pitchFamily="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4243809"/>
              </p:ext>
            </p:extLst>
          </p:nvPr>
        </p:nvGraphicFramePr>
        <p:xfrm>
          <a:off x="1117600" y="1981196"/>
          <a:ext cx="14020800" cy="5389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4191000"/>
                <a:gridCol w="3307080"/>
                <a:gridCol w="2804160"/>
                <a:gridCol w="2804160"/>
              </a:tblGrid>
              <a:tr h="75620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l;=g+=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Preeti" pitchFamily="2" charset="0"/>
                        </a:rPr>
                        <a:t>ljj</a:t>
                      </a:r>
                      <a:r>
                        <a:rPr lang="en-US" sz="3200" dirty="0" smtClean="0">
                          <a:latin typeface="Preeti" pitchFamily="2" charset="0"/>
                        </a:rPr>
                        <a:t>/0f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k/n</a:t>
                      </a:r>
                      <a:r>
                        <a:rPr lang="en-US" sz="3200" baseline="0" dirty="0" smtClean="0">
                          <a:latin typeface="Preeti" pitchFamily="2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Preeti" pitchFamily="2" charset="0"/>
                        </a:rPr>
                        <a:t>d'No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Preeti" pitchFamily="2" charset="0"/>
                        </a:rPr>
                        <a:t>hDdf</a:t>
                      </a:r>
                      <a:r>
                        <a:rPr lang="en-US" sz="3200" dirty="0" smtClean="0">
                          <a:latin typeface="Preeti" pitchFamily="2" charset="0"/>
                        </a:rPr>
                        <a:t> </a:t>
                      </a:r>
                      <a:r>
                        <a:rPr lang="en-US" sz="3200" dirty="0" err="1" smtClean="0">
                          <a:latin typeface="Preeti" pitchFamily="2" charset="0"/>
                        </a:rPr>
                        <a:t>x|f;</a:t>
                      </a:r>
                      <a:r>
                        <a:rPr lang="en-US" sz="3200" baseline="0" dirty="0" err="1" smtClean="0">
                          <a:latin typeface="Preeti" pitchFamily="2" charset="0"/>
                        </a:rPr>
                        <a:t>s§L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Preeti" pitchFamily="2" charset="0"/>
                        </a:rPr>
                        <a:t>aFfsL</a:t>
                      </a:r>
                      <a:r>
                        <a:rPr lang="en-US" sz="3200" dirty="0" smtClean="0">
                          <a:latin typeface="Preeti" pitchFamily="2" charset="0"/>
                        </a:rPr>
                        <a:t> </a:t>
                      </a:r>
                      <a:r>
                        <a:rPr lang="en-US" sz="3200" dirty="0" err="1" smtClean="0">
                          <a:latin typeface="Preeti" pitchFamily="2" charset="0"/>
                        </a:rPr>
                        <a:t>d'No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!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 smtClean="0">
                          <a:latin typeface="Preeti" pitchFamily="2" charset="0"/>
                        </a:rPr>
                        <a:t>cGo</a:t>
                      </a:r>
                      <a:r>
                        <a:rPr lang="en-US" sz="3200" dirty="0" smtClean="0">
                          <a:latin typeface="Preeti" pitchFamily="2" charset="0"/>
                        </a:rPr>
                        <a:t> ;</a:t>
                      </a:r>
                      <a:r>
                        <a:rPr lang="en-US" sz="3200" dirty="0" err="1" smtClean="0">
                          <a:latin typeface="Preeti" pitchFamily="2" charset="0"/>
                        </a:rPr>
                        <a:t>DklQ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#^,#!&amp;=))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#!,&amp;^#=^&amp;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$,%%#=##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@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 smtClean="0">
                          <a:latin typeface="Preeti" pitchFamily="2" charset="0"/>
                        </a:rPr>
                        <a:t>clkm</a:t>
                      </a:r>
                      <a:r>
                        <a:rPr lang="en-US" sz="3200" dirty="0" smtClean="0">
                          <a:latin typeface="Preeti" pitchFamily="2" charset="0"/>
                        </a:rPr>
                        <a:t>; </a:t>
                      </a:r>
                      <a:r>
                        <a:rPr lang="en-US" sz="3200" dirty="0" err="1" smtClean="0">
                          <a:latin typeface="Preeti" pitchFamily="2" charset="0"/>
                        </a:rPr>
                        <a:t>dfn;dfg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!,^(,(*@=#(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!,^(,!#@=@&amp;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*%)=!@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#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Preeti" pitchFamily="2" charset="0"/>
                        </a:rPr>
                        <a:t>;</a:t>
                      </a:r>
                      <a:r>
                        <a:rPr lang="en-US" sz="3200" dirty="0" err="1" smtClean="0">
                          <a:latin typeface="Preeti" pitchFamily="2" charset="0"/>
                        </a:rPr>
                        <a:t>jf</a:t>
                      </a:r>
                      <a:r>
                        <a:rPr lang="en-US" sz="3200" dirty="0" smtClean="0">
                          <a:latin typeface="Preeti" pitchFamily="2" charset="0"/>
                        </a:rPr>
                        <a:t>/L ;</a:t>
                      </a:r>
                      <a:r>
                        <a:rPr lang="en-US" sz="3200" dirty="0" err="1" smtClean="0">
                          <a:latin typeface="Preeti" pitchFamily="2" charset="0"/>
                        </a:rPr>
                        <a:t>fwg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$!,)!!=@$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#(,($^=%@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!,)^$=&amp;!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$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 smtClean="0">
                          <a:latin typeface="Preeti" pitchFamily="2" charset="0"/>
                        </a:rPr>
                        <a:t>kmlg</a:t>
                      </a:r>
                      <a:r>
                        <a:rPr lang="en-US" sz="3200" dirty="0" smtClean="0">
                          <a:latin typeface="Preeti" pitchFamily="2" charset="0"/>
                        </a:rPr>
                        <a:t>{r/ </a:t>
                      </a:r>
                      <a:r>
                        <a:rPr lang="en-US" sz="3200" dirty="0" err="1" smtClean="0">
                          <a:latin typeface="Preeti" pitchFamily="2" charset="0"/>
                        </a:rPr>
                        <a:t>lkmSr</a:t>
                      </a:r>
                      <a:r>
                        <a:rPr lang="en-US" sz="3200" dirty="0" smtClean="0">
                          <a:latin typeface="Preeti" pitchFamily="2" charset="0"/>
                        </a:rPr>
                        <a:t>/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@,)@,)&amp;@=&amp;$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@,)),*^$=(@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!,@)&amp;=*@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%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 smtClean="0">
                          <a:latin typeface="Preeti" pitchFamily="2" charset="0"/>
                        </a:rPr>
                        <a:t>Uof</a:t>
                      </a:r>
                      <a:r>
                        <a:rPr lang="en-US" sz="3200" dirty="0" smtClean="0">
                          <a:latin typeface="Preeti" pitchFamily="2" charset="0"/>
                        </a:rPr>
                        <a:t>/]h÷6x/f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!,%#,&amp;^%=))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!,%#,&amp;%(=))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^=))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^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Preeti" pitchFamily="2" charset="0"/>
                        </a:rPr>
                        <a:t>d]</a:t>
                      </a:r>
                      <a:r>
                        <a:rPr lang="en-US" sz="3200" dirty="0" err="1" smtClean="0">
                          <a:latin typeface="Preeti" pitchFamily="2" charset="0"/>
                        </a:rPr>
                        <a:t>zLg</a:t>
                      </a:r>
                      <a:r>
                        <a:rPr lang="en-US" sz="3200" dirty="0" smtClean="0">
                          <a:latin typeface="Preeti" pitchFamily="2" charset="0"/>
                        </a:rPr>
                        <a:t>/L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!#,*#$=()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!@,%@*=%@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!,#)^=#*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&amp;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Preeti" pitchFamily="2" charset="0"/>
                        </a:rPr>
                        <a:t>sDKo'6/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^&amp;,@(!=%)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^%,!%(=(%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@,!#!+=%%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</a:tr>
              <a:tr h="57471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 smtClean="0">
                          <a:latin typeface="Preeti" pitchFamily="2" charset="0"/>
                        </a:rPr>
                        <a:t>hDdf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^,*$,@&amp;$=&amp;&amp;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^,&amp;#,!%$=*^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Preeti" pitchFamily="2" charset="0"/>
                        </a:rPr>
                        <a:t>!!,!!(=(!</a:t>
                      </a:r>
                      <a:endParaRPr lang="en-US" sz="3200" dirty="0">
                        <a:latin typeface="Preeti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17599" y="7696200"/>
            <a:ext cx="14020801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i="1" dirty="0" err="1" smtClean="0">
                <a:latin typeface="Preeti" pitchFamily="2" charset="0"/>
              </a:rPr>
              <a:t>gf</a:t>
            </a:r>
            <a:r>
              <a:rPr lang="en-US" sz="3200" b="1" i="1" dirty="0" smtClean="0">
                <a:latin typeface="Preeti" pitchFamily="2" charset="0"/>
              </a:rPr>
              <a:t>]6M–</a:t>
            </a:r>
            <a:r>
              <a:rPr lang="en-US" sz="3200" i="1" dirty="0" smtClean="0">
                <a:latin typeface="Preeti" pitchFamily="2" charset="0"/>
              </a:rPr>
              <a:t> </a:t>
            </a:r>
            <a:r>
              <a:rPr lang="en-US" sz="3200" i="1" dirty="0" err="1" smtClean="0">
                <a:latin typeface="Preeti" pitchFamily="2" charset="0"/>
              </a:rPr>
              <a:t>ljut</a:t>
            </a:r>
            <a:r>
              <a:rPr lang="en-US" sz="3200" i="1" dirty="0" smtClean="0">
                <a:latin typeface="Preeti" pitchFamily="2" charset="0"/>
              </a:rPr>
              <a:t> </a:t>
            </a:r>
            <a:r>
              <a:rPr lang="en-US" sz="3200" i="1" dirty="0" err="1" smtClean="0">
                <a:latin typeface="Preeti" pitchFamily="2" charset="0"/>
              </a:rPr>
              <a:t>jif</a:t>
            </a:r>
            <a:r>
              <a:rPr lang="en-US" sz="3200" i="1" dirty="0" smtClean="0">
                <a:latin typeface="Preeti" pitchFamily="2" charset="0"/>
              </a:rPr>
              <a:t>{ b]lv k'/</a:t>
            </a:r>
            <a:r>
              <a:rPr lang="en-US" sz="3200" i="1" dirty="0" err="1" smtClean="0">
                <a:latin typeface="Preeti" pitchFamily="2" charset="0"/>
              </a:rPr>
              <a:t>fgf</a:t>
            </a:r>
            <a:r>
              <a:rPr lang="en-US" sz="3200" i="1" dirty="0" smtClean="0">
                <a:latin typeface="Preeti" pitchFamily="2" charset="0"/>
              </a:rPr>
              <a:t> ;</a:t>
            </a:r>
            <a:r>
              <a:rPr lang="en-US" sz="3200" i="1" dirty="0" err="1" smtClean="0">
                <a:latin typeface="Preeti" pitchFamily="2" charset="0"/>
              </a:rPr>
              <a:t>DklQ</a:t>
            </a:r>
            <a:r>
              <a:rPr lang="en-US" sz="3200" i="1" dirty="0" smtClean="0">
                <a:latin typeface="Preeti" pitchFamily="2" charset="0"/>
              </a:rPr>
              <a:t> </a:t>
            </a:r>
            <a:r>
              <a:rPr lang="en-US" sz="3200" i="1" dirty="0" err="1" smtClean="0">
                <a:latin typeface="Preeti" pitchFamily="2" charset="0"/>
              </a:rPr>
              <a:t>lnnfd</a:t>
            </a:r>
            <a:r>
              <a:rPr lang="en-US" sz="3200" i="1" dirty="0" smtClean="0">
                <a:latin typeface="Preeti" pitchFamily="2" charset="0"/>
              </a:rPr>
              <a:t> </a:t>
            </a:r>
            <a:r>
              <a:rPr lang="en-US" sz="3200" i="1" dirty="0" err="1" smtClean="0">
                <a:latin typeface="Preeti" pitchFamily="2" charset="0"/>
              </a:rPr>
              <a:t>x'g</a:t>
            </a:r>
            <a:r>
              <a:rPr lang="en-US" sz="3200" i="1" dirty="0" smtClean="0">
                <a:latin typeface="Preeti" pitchFamily="2" charset="0"/>
              </a:rPr>
              <a:t> </a:t>
            </a:r>
            <a:r>
              <a:rPr lang="en-US" sz="3200" i="1" dirty="0" err="1" smtClean="0">
                <a:latin typeface="Preeti" pitchFamily="2" charset="0"/>
              </a:rPr>
              <a:t>aFfsL</a:t>
            </a:r>
            <a:r>
              <a:rPr lang="en-US" sz="3200" i="1" dirty="0" smtClean="0">
                <a:latin typeface="Preeti" pitchFamily="2" charset="0"/>
              </a:rPr>
              <a:t> </a:t>
            </a:r>
            <a:r>
              <a:rPr lang="en-US" sz="3200" i="1" dirty="0" err="1" smtClean="0">
                <a:latin typeface="Preeti" pitchFamily="2" charset="0"/>
              </a:rPr>
              <a:t>ePsf</a:t>
            </a:r>
            <a:r>
              <a:rPr lang="en-US" sz="3200" i="1" dirty="0" smtClean="0">
                <a:latin typeface="Preeti" pitchFamily="2" charset="0"/>
              </a:rPr>
              <a:t> ;</a:t>
            </a:r>
            <a:r>
              <a:rPr lang="en-US" sz="3200" i="1" dirty="0" err="1" smtClean="0">
                <a:latin typeface="Preeti" pitchFamily="2" charset="0"/>
              </a:rPr>
              <a:t>DklQx</a:t>
            </a:r>
            <a:r>
              <a:rPr lang="en-US" sz="3200" i="1" dirty="0" smtClean="0">
                <a:latin typeface="Preeti" pitchFamily="2" charset="0"/>
              </a:rPr>
              <a:t>? ?= !!,!(!.(! a/fa/sf] </a:t>
            </a:r>
            <a:r>
              <a:rPr lang="en-US" sz="3200" i="1" dirty="0" err="1" smtClean="0">
                <a:latin typeface="Preeti" pitchFamily="2" charset="0"/>
              </a:rPr>
              <a:t>afFsL</a:t>
            </a:r>
            <a:r>
              <a:rPr lang="en-US" sz="3200" i="1" dirty="0" smtClean="0">
                <a:latin typeface="Preeti" pitchFamily="2" charset="0"/>
              </a:rPr>
              <a:t> </a:t>
            </a:r>
            <a:r>
              <a:rPr lang="en-US" sz="3200" i="1" dirty="0" err="1" smtClean="0">
                <a:latin typeface="Preeti" pitchFamily="2" charset="0"/>
              </a:rPr>
              <a:t>d'No</a:t>
            </a:r>
            <a:r>
              <a:rPr lang="en-US" sz="3200" i="1" dirty="0" smtClean="0">
                <a:latin typeface="Preeti" pitchFamily="2" charset="0"/>
              </a:rPr>
              <a:t> /x]sf] ;</a:t>
            </a:r>
            <a:r>
              <a:rPr lang="en-US" sz="3200" i="1" dirty="0" err="1" smtClean="0">
                <a:latin typeface="Preeti" pitchFamily="2" charset="0"/>
              </a:rPr>
              <a:t>DklQx</a:t>
            </a:r>
            <a:r>
              <a:rPr lang="en-US" sz="3200" i="1" dirty="0" smtClean="0">
                <a:latin typeface="Preeti" pitchFamily="2" charset="0"/>
              </a:rPr>
              <a:t>? </a:t>
            </a:r>
            <a:r>
              <a:rPr lang="en-US" sz="3200" i="1" dirty="0" err="1" smtClean="0">
                <a:latin typeface="Preeti" pitchFamily="2" charset="0"/>
              </a:rPr>
              <a:t>hDdf</a:t>
            </a:r>
            <a:r>
              <a:rPr lang="en-US" sz="3200" i="1" dirty="0" smtClean="0">
                <a:latin typeface="Preeti" pitchFamily="2" charset="0"/>
              </a:rPr>
              <a:t> ?= @,^^,$&amp;).– </a:t>
            </a:r>
            <a:r>
              <a:rPr lang="en-US" sz="3200" i="1" dirty="0" err="1" smtClean="0">
                <a:latin typeface="Preeti" pitchFamily="2" charset="0"/>
              </a:rPr>
              <a:t>df</a:t>
            </a:r>
            <a:r>
              <a:rPr lang="en-US" sz="3200" i="1" dirty="0" smtClean="0">
                <a:latin typeface="Preeti" pitchFamily="2" charset="0"/>
              </a:rPr>
              <a:t> </a:t>
            </a:r>
            <a:r>
              <a:rPr lang="en-US" sz="3200" i="1" dirty="0" err="1" smtClean="0">
                <a:latin typeface="Preeti" pitchFamily="2" charset="0"/>
              </a:rPr>
              <a:t>af</a:t>
            </a:r>
            <a:r>
              <a:rPr lang="en-US" sz="3200" i="1" dirty="0" smtClean="0">
                <a:latin typeface="Preeti" pitchFamily="2" charset="0"/>
              </a:rPr>
              <a:t>]</a:t>
            </a:r>
            <a:r>
              <a:rPr lang="en-US" sz="3200" i="1" dirty="0" err="1" smtClean="0">
                <a:latin typeface="Preeti" pitchFamily="2" charset="0"/>
              </a:rPr>
              <a:t>nkqsf</a:t>
            </a:r>
            <a:r>
              <a:rPr lang="en-US" sz="3200" i="1" dirty="0" smtClean="0">
                <a:latin typeface="Preeti" pitchFamily="2" charset="0"/>
              </a:rPr>
              <a:t>] dfWodaf6 </a:t>
            </a:r>
            <a:r>
              <a:rPr lang="en-US" sz="3200" i="1" dirty="0" err="1" smtClean="0">
                <a:latin typeface="Preeti" pitchFamily="2" charset="0"/>
              </a:rPr>
              <a:t>lnnfd</a:t>
            </a:r>
            <a:r>
              <a:rPr lang="en-US" sz="3200" i="1" dirty="0" smtClean="0">
                <a:latin typeface="Preeti" pitchFamily="2" charset="0"/>
              </a:rPr>
              <a:t> </a:t>
            </a:r>
            <a:r>
              <a:rPr lang="en-US" sz="3200" i="1" dirty="0" err="1" smtClean="0">
                <a:latin typeface="Preeti" pitchFamily="2" charset="0"/>
              </a:rPr>
              <a:t>lalqm</a:t>
            </a:r>
            <a:r>
              <a:rPr lang="en-US" sz="3200" i="1" dirty="0" smtClean="0">
                <a:latin typeface="Preeti" pitchFamily="2" charset="0"/>
              </a:rPr>
              <a:t> </a:t>
            </a:r>
            <a:r>
              <a:rPr lang="en-US" sz="3200" i="1" dirty="0" err="1" smtClean="0">
                <a:latin typeface="Preeti" pitchFamily="2" charset="0"/>
              </a:rPr>
              <a:t>ul</a:t>
            </a:r>
            <a:r>
              <a:rPr lang="en-US" sz="3200" i="1" dirty="0" smtClean="0">
                <a:latin typeface="Preeti" pitchFamily="2" charset="0"/>
              </a:rPr>
              <a:t>/of] .</a:t>
            </a:r>
            <a:endParaRPr lang="en-US" sz="3200" i="1" dirty="0">
              <a:latin typeface="Pree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57475" y="3390585"/>
            <a:ext cx="10941051" cy="1377948"/>
          </a:xfrm>
        </p:spPr>
        <p:txBody>
          <a:bodyPr>
            <a:normAutofit fontScale="90000"/>
          </a:bodyPr>
          <a:lstStyle/>
          <a:p>
            <a:pPr algn="ctr"/>
            <a:r>
              <a:rPr lang="ne-NP" sz="4800" b="1" dirty="0">
                <a:solidFill>
                  <a:srgbClr val="FF0000"/>
                </a:solidFill>
              </a:rPr>
              <a:t>कम्पनीबाट संचालन भइरहेका आवास तथा बजार क्षेत्रका गुरुयोजना / प्लानीङ्ग नक्साहरु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BA6A4F-BA3A-4D5B-A2C5-C0AE27139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7010402" y="812800"/>
            <a:ext cx="1965325" cy="15240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36635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35000"/>
          <a:stretch/>
        </p:blipFill>
        <p:spPr>
          <a:xfrm>
            <a:off x="1651000" y="381000"/>
            <a:ext cx="127254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3657601" y="0"/>
            <a:ext cx="10560044" cy="1117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/>
            </a:r>
            <a:br>
              <a:rPr lang="en-US" sz="4800" b="1" dirty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4800" b="1" dirty="0" err="1"/>
              <a:t>Kakarvitta</a:t>
            </a:r>
            <a:r>
              <a:rPr lang="en-US" sz="4800" b="1" dirty="0"/>
              <a:t> Master Plan, </a:t>
            </a:r>
            <a:r>
              <a:rPr lang="en-US" sz="4800" b="1" dirty="0" err="1"/>
              <a:t>Jhapa</a:t>
            </a:r>
            <a:r>
              <a:rPr lang="en-US" sz="4800" dirty="0">
                <a:latin typeface="Preeti" pitchFamily="2" charset="0"/>
              </a:rPr>
              <a:t>	</a:t>
            </a:r>
            <a:r>
              <a:rPr lang="en-US" sz="3733" dirty="0">
                <a:latin typeface="Preeti" pitchFamily="2" charset="0"/>
              </a:rPr>
              <a:t/>
            </a:r>
            <a:br>
              <a:rPr lang="en-US" sz="3733" dirty="0">
                <a:latin typeface="Preeti" pitchFamily="2" charset="0"/>
              </a:rPr>
            </a:br>
            <a:r>
              <a:rPr lang="ne-NP" sz="4267" dirty="0"/>
              <a:t/>
            </a:r>
            <a:br>
              <a:rPr lang="ne-NP" sz="4267" dirty="0"/>
            </a:br>
            <a:endParaRPr lang="en-US" sz="4267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2434167"/>
            <a:ext cx="10947400" cy="580178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320800"/>
            <a:ext cx="12192000" cy="78232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BFB355-32FC-4469-86E3-0813003D1D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32001" y="-1"/>
            <a:ext cx="1625601" cy="123973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35296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7602" y="0"/>
            <a:ext cx="10566399" cy="812800"/>
          </a:xfrm>
        </p:spPr>
        <p:txBody>
          <a:bodyPr>
            <a:normAutofit/>
          </a:bodyPr>
          <a:lstStyle/>
          <a:p>
            <a:r>
              <a:rPr lang="en-US" sz="3733" b="1" dirty="0" err="1"/>
              <a:t>Jorsimal</a:t>
            </a:r>
            <a:r>
              <a:rPr lang="en-US" sz="3733" b="1" dirty="0"/>
              <a:t> Housing and Market Development Area, </a:t>
            </a:r>
            <a:r>
              <a:rPr lang="en-US" sz="3733" b="1" dirty="0" err="1"/>
              <a:t>Jhapa</a:t>
            </a:r>
            <a:endParaRPr lang="en-US" sz="3733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1" y="812800"/>
            <a:ext cx="12191999" cy="8331200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2E02C1-904A-4F70-8DFA-F066436DF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32001" y="-111865"/>
            <a:ext cx="1625601" cy="123973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120850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7602" y="0"/>
            <a:ext cx="10363199" cy="115083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/>
              <a:t>Bardaghat</a:t>
            </a:r>
            <a:r>
              <a:rPr lang="en-US" sz="3200" b="1" dirty="0"/>
              <a:t> Housing and Market Development Area, </a:t>
            </a:r>
            <a:r>
              <a:rPr lang="en-US" sz="3200" b="1" dirty="0" err="1"/>
              <a:t>Nawalparasi</a:t>
            </a:r>
            <a:endParaRPr lang="en-US" sz="3200" b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0102" y="-929899"/>
            <a:ext cx="7955796" cy="12192000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1C381D-FD18-4FAC-AD7A-7385C6E8B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32001" y="-88899"/>
            <a:ext cx="1625601" cy="123973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0614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-45720"/>
            <a:ext cx="16256000" cy="914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Terminator 4"/>
          <p:cNvSpPr/>
          <p:nvPr/>
        </p:nvSpPr>
        <p:spPr>
          <a:xfrm>
            <a:off x="2717800" y="76200"/>
            <a:ext cx="11582400" cy="19812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94000" y="-66040"/>
            <a:ext cx="10744200" cy="21336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 smtClean="0">
                <a:solidFill>
                  <a:srgbClr val="C00000"/>
                </a:solidFill>
                <a:latin typeface="Preeti" pitchFamily="2" charset="0"/>
              </a:rPr>
              <a:t>cf</a:t>
            </a:r>
            <a:r>
              <a:rPr lang="en-US" sz="6600" b="1" dirty="0" smtClean="0">
                <a:solidFill>
                  <a:srgbClr val="C00000"/>
                </a:solidFill>
                <a:latin typeface="Preeti" pitchFamily="2" charset="0"/>
              </a:rPr>
              <a:t>=j=@)&amp;(.)*) </a:t>
            </a:r>
            <a:r>
              <a:rPr lang="en-US" sz="6600" b="1" dirty="0" err="1" smtClean="0">
                <a:solidFill>
                  <a:srgbClr val="C00000"/>
                </a:solidFill>
                <a:latin typeface="Preeti" pitchFamily="2" charset="0"/>
              </a:rPr>
              <a:t>df</a:t>
            </a:r>
            <a:r>
              <a:rPr lang="en-US" sz="6600" b="1" dirty="0" smtClean="0">
                <a:solidFill>
                  <a:srgbClr val="C00000"/>
                </a:solidFill>
                <a:latin typeface="Preeti" pitchFamily="2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Preeti" pitchFamily="2" charset="0"/>
              </a:rPr>
              <a:t>ePsf</a:t>
            </a:r>
            <a:r>
              <a:rPr lang="en-US" sz="6600" b="1" dirty="0" smtClean="0">
                <a:solidFill>
                  <a:srgbClr val="C00000"/>
                </a:solidFill>
                <a:latin typeface="Preeti" pitchFamily="2" charset="0"/>
              </a:rPr>
              <a:t>] </a:t>
            </a:r>
            <a:br>
              <a:rPr lang="en-US" sz="6600" b="1" dirty="0" smtClean="0">
                <a:solidFill>
                  <a:srgbClr val="C00000"/>
                </a:solidFill>
                <a:latin typeface="Preeti" pitchFamily="2" charset="0"/>
              </a:rPr>
            </a:br>
            <a:r>
              <a:rPr lang="en-US" sz="6600" b="1" dirty="0" err="1" smtClean="0">
                <a:solidFill>
                  <a:srgbClr val="C00000"/>
                </a:solidFill>
                <a:latin typeface="Preeti" pitchFamily="2" charset="0"/>
              </a:rPr>
              <a:t>jflif</a:t>
            </a:r>
            <a:r>
              <a:rPr lang="en-US" sz="6600" b="1" dirty="0" smtClean="0">
                <a:solidFill>
                  <a:srgbClr val="C00000"/>
                </a:solidFill>
                <a:latin typeface="Preeti" pitchFamily="2" charset="0"/>
              </a:rPr>
              <a:t>{s ;+</a:t>
            </a:r>
            <a:r>
              <a:rPr lang="en-US" sz="6600" b="1" dirty="0" err="1" smtClean="0">
                <a:solidFill>
                  <a:srgbClr val="C00000"/>
                </a:solidFill>
                <a:latin typeface="Preeti" pitchFamily="2" charset="0"/>
              </a:rPr>
              <a:t>lIfKt</a:t>
            </a:r>
            <a:r>
              <a:rPr lang="en-US" sz="6600" b="1" dirty="0" smtClean="0">
                <a:solidFill>
                  <a:srgbClr val="C00000"/>
                </a:solidFill>
                <a:latin typeface="Preeti" pitchFamily="2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Preeti" pitchFamily="2" charset="0"/>
              </a:rPr>
              <a:t>k|ult</a:t>
            </a:r>
            <a:r>
              <a:rPr lang="en-US" sz="6600" b="1" dirty="0" smtClean="0">
                <a:solidFill>
                  <a:srgbClr val="C00000"/>
                </a:solidFill>
                <a:latin typeface="Preeti" pitchFamily="2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Preeti" pitchFamily="2" charset="0"/>
              </a:rPr>
              <a:t>ljj</a:t>
            </a:r>
            <a:r>
              <a:rPr lang="en-US" sz="6600" b="1" dirty="0" smtClean="0">
                <a:solidFill>
                  <a:srgbClr val="C00000"/>
                </a:solidFill>
                <a:latin typeface="Preeti" pitchFamily="2" charset="0"/>
              </a:rPr>
              <a:t>/0f </a:t>
            </a:r>
            <a:endParaRPr lang="en-US" sz="6600" b="1" dirty="0">
              <a:solidFill>
                <a:srgbClr val="C00000"/>
              </a:solidFill>
              <a:latin typeface="Preeti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5600" y="2895600"/>
            <a:ext cx="15392400" cy="6248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20" lvl="0" indent="-304820" defTabSz="1219281">
              <a:lnSpc>
                <a:spcPct val="90000"/>
              </a:lnSpc>
              <a:spcBef>
                <a:spcPts val="1334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Preeti" pitchFamily="2" charset="0"/>
              </a:rPr>
              <a:t>!=</a:t>
            </a:r>
            <a:r>
              <a:rPr lang="en-US" sz="4400" b="1" dirty="0" err="1" smtClean="0">
                <a:solidFill>
                  <a:srgbClr val="FF0000"/>
                </a:solidFill>
                <a:latin typeface="Preeti" pitchFamily="2" charset="0"/>
              </a:rPr>
              <a:t>cf</a:t>
            </a:r>
            <a:r>
              <a:rPr lang="en-US" sz="4400" b="1" dirty="0" smtClean="0">
                <a:solidFill>
                  <a:srgbClr val="FF0000"/>
                </a:solidFill>
                <a:latin typeface="Preeti" pitchFamily="2" charset="0"/>
              </a:rPr>
              <a:t>=j=@)&amp;(.)*) </a:t>
            </a:r>
            <a:r>
              <a:rPr lang="en-US" sz="4400" b="1" dirty="0" err="1">
                <a:solidFill>
                  <a:srgbClr val="FF0000"/>
                </a:solidFill>
                <a:latin typeface="Preeti" pitchFamily="2" charset="0"/>
              </a:rPr>
              <a:t>sf</a:t>
            </a:r>
            <a:r>
              <a:rPr lang="en-US" sz="4400" b="1" dirty="0">
                <a:solidFill>
                  <a:srgbClr val="FF0000"/>
                </a:solidFill>
                <a:latin typeface="Preeti" pitchFamily="2" charset="0"/>
              </a:rPr>
              <a:t>] </a:t>
            </a:r>
            <a:r>
              <a:rPr lang="en-US" sz="4400" b="1" dirty="0" err="1">
                <a:solidFill>
                  <a:srgbClr val="FF0000"/>
                </a:solidFill>
                <a:latin typeface="Preeti" pitchFamily="2" charset="0"/>
              </a:rPr>
              <a:t>jflif</a:t>
            </a:r>
            <a:r>
              <a:rPr lang="en-US" sz="4400" b="1" dirty="0">
                <a:solidFill>
                  <a:srgbClr val="FF0000"/>
                </a:solidFill>
                <a:latin typeface="Preeti" pitchFamily="2" charset="0"/>
              </a:rPr>
              <a:t>{s </a:t>
            </a:r>
            <a:r>
              <a:rPr lang="en-US" sz="4400" b="1" dirty="0" err="1">
                <a:solidFill>
                  <a:srgbClr val="FF0000"/>
                </a:solidFill>
                <a:latin typeface="Preeti" pitchFamily="2" charset="0"/>
              </a:rPr>
              <a:t>cfDbfgL</a:t>
            </a:r>
            <a:r>
              <a:rPr lang="en-US" sz="4400" b="1" dirty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Preeti" pitchFamily="2" charset="0"/>
              </a:rPr>
              <a:t>nIo</a:t>
            </a:r>
            <a:r>
              <a:rPr lang="en-US" sz="4400" b="1" dirty="0">
                <a:solidFill>
                  <a:srgbClr val="FF0000"/>
                </a:solidFill>
                <a:latin typeface="Preeti" pitchFamily="2" charset="0"/>
              </a:rPr>
              <a:t> / </a:t>
            </a:r>
            <a:r>
              <a:rPr lang="en-US" sz="4400" b="1" dirty="0" err="1">
                <a:solidFill>
                  <a:srgbClr val="FF0000"/>
                </a:solidFill>
                <a:latin typeface="Preeti" pitchFamily="2" charset="0"/>
              </a:rPr>
              <a:t>k|ult</a:t>
            </a:r>
            <a:endParaRPr lang="en-US" sz="4400" b="1" dirty="0">
              <a:solidFill>
                <a:srgbClr val="FF0000"/>
              </a:solidFill>
              <a:latin typeface="Preeti" pitchFamily="2" charset="0"/>
            </a:endParaRPr>
          </a:p>
          <a:p>
            <a:pPr marL="304820" lvl="0" indent="-304820" defTabSz="1219281">
              <a:lnSpc>
                <a:spcPct val="90000"/>
              </a:lnSpc>
              <a:spcBef>
                <a:spcPts val="1334"/>
              </a:spcBef>
              <a:buFont typeface="Wingdings" pitchFamily="2" charset="2"/>
              <a:buChar char="Ø"/>
            </a:pP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Preeti" pitchFamily="2" charset="0"/>
              </a:rPr>
              <a:t>nIo</a:t>
            </a: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 – ?= </a:t>
            </a:r>
            <a:r>
              <a:rPr lang="en-US" sz="4400" b="1" dirty="0" smtClean="0">
                <a:solidFill>
                  <a:srgbClr val="002060"/>
                </a:solidFill>
                <a:latin typeface="Preeti" pitchFamily="2" charset="0"/>
              </a:rPr>
              <a:t>&amp;) </a:t>
            </a: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s/f]8 </a:t>
            </a:r>
            <a:r>
              <a:rPr lang="en-US" sz="4400" b="1" dirty="0" smtClean="0">
                <a:solidFill>
                  <a:srgbClr val="002060"/>
                </a:solidFill>
                <a:latin typeface="Preeti" pitchFamily="2" charset="0"/>
              </a:rPr>
              <a:t>^</a:t>
            </a:r>
            <a:r>
              <a:rPr lang="ne-NP" sz="3600" b="1" dirty="0" smtClean="0">
                <a:solidFill>
                  <a:srgbClr val="002060"/>
                </a:solidFill>
                <a:latin typeface="Preeti" pitchFamily="2" charset="0"/>
                <a:cs typeface="Kalimati" panose="00000400000000000000" pitchFamily="2"/>
              </a:rPr>
              <a:t>४</a:t>
            </a:r>
            <a:r>
              <a:rPr lang="en-US" sz="3600" b="1" dirty="0" smtClean="0">
                <a:solidFill>
                  <a:srgbClr val="002060"/>
                </a:solidFill>
                <a:latin typeface="Preeti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Preeti" pitchFamily="2" charset="0"/>
              </a:rPr>
              <a:t>nfv</a:t>
            </a: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 </a:t>
            </a:r>
          </a:p>
          <a:p>
            <a:pPr marL="304820" lvl="0" indent="-304820" defTabSz="1219281">
              <a:lnSpc>
                <a:spcPct val="90000"/>
              </a:lnSpc>
              <a:spcBef>
                <a:spcPts val="1334"/>
              </a:spcBef>
              <a:buFont typeface="Wingdings" pitchFamily="2" charset="2"/>
              <a:buChar char="Ø"/>
            </a:pP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Preeti" pitchFamily="2" charset="0"/>
              </a:rPr>
              <a:t>cfDbfgL</a:t>
            </a: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 – </a:t>
            </a:r>
            <a:r>
              <a:rPr lang="en-US" sz="4400" b="1" dirty="0" smtClean="0">
                <a:solidFill>
                  <a:srgbClr val="002060"/>
                </a:solidFill>
                <a:latin typeface="Preeti" pitchFamily="2" charset="0"/>
              </a:rPr>
              <a:t>!! </a:t>
            </a: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s/f]8 &amp;</a:t>
            </a:r>
            <a:r>
              <a:rPr lang="en-US" sz="4400" b="1" dirty="0" smtClean="0">
                <a:solidFill>
                  <a:srgbClr val="002060"/>
                </a:solidFill>
                <a:latin typeface="Preeti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Preeti" pitchFamily="2" charset="0"/>
              </a:rPr>
              <a:t>nfv</a:t>
            </a: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Preeti" pitchFamily="2" charset="0"/>
              </a:rPr>
              <a:t>%( </a:t>
            </a:r>
            <a:r>
              <a:rPr lang="en-US" sz="4400" b="1" dirty="0" err="1">
                <a:solidFill>
                  <a:srgbClr val="002060"/>
                </a:solidFill>
                <a:latin typeface="Preeti" pitchFamily="2" charset="0"/>
              </a:rPr>
              <a:t>xhf</a:t>
            </a: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/ </a:t>
            </a:r>
          </a:p>
          <a:p>
            <a:pPr marL="304820" lvl="0" indent="-304820" defTabSz="1219281">
              <a:lnSpc>
                <a:spcPct val="90000"/>
              </a:lnSpc>
              <a:spcBef>
                <a:spcPts val="1334"/>
              </a:spcBef>
              <a:buFont typeface="Wingdings" pitchFamily="2" charset="2"/>
              <a:buChar char="Ø"/>
            </a:pP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Preeti" pitchFamily="2" charset="0"/>
              </a:rPr>
              <a:t>k|ult</a:t>
            </a: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Preeti" pitchFamily="2" charset="0"/>
              </a:rPr>
              <a:t>k|ltzt</a:t>
            </a:r>
            <a:r>
              <a:rPr lang="en-US" sz="4400" b="1" dirty="0">
                <a:solidFill>
                  <a:srgbClr val="002060"/>
                </a:solidFill>
                <a:latin typeface="Preeti" pitchFamily="2" charset="0"/>
              </a:rPr>
              <a:t> – </a:t>
            </a:r>
            <a:r>
              <a:rPr lang="en-US" sz="4400" b="1" dirty="0" smtClean="0">
                <a:solidFill>
                  <a:srgbClr val="002060"/>
                </a:solidFill>
                <a:latin typeface="Preeti" pitchFamily="2" charset="0"/>
              </a:rPr>
              <a:t>!%=&amp;*Ü</a:t>
            </a:r>
            <a:endParaRPr lang="en-US" sz="4400" b="1" dirty="0">
              <a:solidFill>
                <a:srgbClr val="002060"/>
              </a:solidFill>
              <a:latin typeface="Preeti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442200" y="2057400"/>
            <a:ext cx="1066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800" y="1"/>
            <a:ext cx="10363200" cy="1239732"/>
          </a:xfrm>
        </p:spPr>
        <p:txBody>
          <a:bodyPr>
            <a:normAutofit/>
          </a:bodyPr>
          <a:lstStyle/>
          <a:p>
            <a:pPr algn="ctr"/>
            <a:r>
              <a:rPr lang="en-US" sz="3733" b="1" dirty="0" err="1"/>
              <a:t>Triveni</a:t>
            </a:r>
            <a:r>
              <a:rPr lang="en-US" sz="3733" b="1" dirty="0"/>
              <a:t> housing and market development area,  </a:t>
            </a:r>
            <a:r>
              <a:rPr lang="en-US" sz="3733" b="1" dirty="0" err="1"/>
              <a:t>Nawalparasi</a:t>
            </a:r>
            <a:endParaRPr lang="en-US" sz="3733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79" y="1117600"/>
            <a:ext cx="12234021" cy="80264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AE8231-A871-4DF2-8485-E271FE696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32001" y="6350"/>
            <a:ext cx="1625601" cy="123973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6326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2" y="36309"/>
            <a:ext cx="10515599" cy="899256"/>
          </a:xfrm>
        </p:spPr>
        <p:txBody>
          <a:bodyPr>
            <a:normAutofit/>
          </a:bodyPr>
          <a:lstStyle/>
          <a:p>
            <a:pPr algn="ctr"/>
            <a:r>
              <a:rPr lang="en-US" sz="3733" b="1" dirty="0" err="1"/>
              <a:t>Imiliya</a:t>
            </a:r>
            <a:r>
              <a:rPr lang="en-US" sz="3733" b="1" dirty="0"/>
              <a:t> </a:t>
            </a:r>
            <a:r>
              <a:rPr lang="en-US" sz="3733" b="1" dirty="0" err="1"/>
              <a:t>Masterplan</a:t>
            </a:r>
            <a:r>
              <a:rPr lang="en-US" sz="3733" b="1" dirty="0"/>
              <a:t>, </a:t>
            </a:r>
            <a:r>
              <a:rPr lang="en-US" sz="3733" b="1" dirty="0" err="1"/>
              <a:t>Kapilbastu</a:t>
            </a:r>
            <a:endParaRPr lang="en-US" sz="3733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76040"/>
            <a:ext cx="12166600" cy="786796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4F20AC-C880-4DC6-BD72-374A1336B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57401" y="36309"/>
            <a:ext cx="1625601" cy="123973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430488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51" y="2"/>
            <a:ext cx="10572748" cy="1037165"/>
          </a:xfrm>
        </p:spPr>
        <p:txBody>
          <a:bodyPr>
            <a:normAutofit/>
          </a:bodyPr>
          <a:lstStyle/>
          <a:p>
            <a:r>
              <a:rPr lang="en-US" sz="3733" b="1" dirty="0" err="1"/>
              <a:t>Sukhepokhari</a:t>
            </a:r>
            <a:r>
              <a:rPr lang="en-US" sz="3733" b="1" dirty="0"/>
              <a:t> </a:t>
            </a:r>
            <a:r>
              <a:rPr lang="en-US" sz="3733" b="1" dirty="0" err="1"/>
              <a:t>Masterplan</a:t>
            </a:r>
            <a:r>
              <a:rPr lang="en-US" sz="3733" b="1" dirty="0"/>
              <a:t>, </a:t>
            </a:r>
            <a:r>
              <a:rPr lang="en-US" sz="3733" b="1" dirty="0" err="1"/>
              <a:t>Sarlahi</a:t>
            </a:r>
            <a:endParaRPr lang="en-US" sz="3733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1045634"/>
            <a:ext cx="12198349" cy="8119188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44C425-FC47-4B9C-ABEB-79A0D80946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25650" y="315"/>
            <a:ext cx="1625601" cy="123973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370527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9855200" cy="1016000"/>
          </a:xfrm>
        </p:spPr>
        <p:txBody>
          <a:bodyPr>
            <a:normAutofit/>
          </a:bodyPr>
          <a:lstStyle/>
          <a:p>
            <a:pPr algn="ctr"/>
            <a:r>
              <a:rPr lang="en-US" sz="3733" b="1" dirty="0" err="1"/>
              <a:t>Kusumba</a:t>
            </a:r>
            <a:r>
              <a:rPr lang="en-US" sz="3733" b="1" dirty="0"/>
              <a:t> Bazar Planning, </a:t>
            </a:r>
            <a:r>
              <a:rPr lang="en-US" sz="3733" b="1" dirty="0" err="1"/>
              <a:t>Bardiya</a:t>
            </a:r>
            <a:endParaRPr lang="en-US" sz="3733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239732"/>
            <a:ext cx="12192000" cy="7904267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43E2C4-7DAF-47CA-9C06-ABE5B9B4A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32001" y="1"/>
            <a:ext cx="1625601" cy="123973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954062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0301" y="0"/>
            <a:ext cx="10540999" cy="1007467"/>
          </a:xfrm>
        </p:spPr>
        <p:txBody>
          <a:bodyPr>
            <a:normAutofit/>
          </a:bodyPr>
          <a:lstStyle/>
          <a:p>
            <a:r>
              <a:rPr lang="en-US" sz="2667" b="1" dirty="0" err="1"/>
              <a:t>Madhuwan</a:t>
            </a:r>
            <a:r>
              <a:rPr lang="en-US" sz="2667" b="1" dirty="0"/>
              <a:t> Housing and Market Development Area, </a:t>
            </a:r>
            <a:r>
              <a:rPr lang="en-US" sz="2667" b="1" dirty="0" err="1"/>
              <a:t>Taratal</a:t>
            </a:r>
            <a:r>
              <a:rPr lang="en-US" sz="2667" b="1" dirty="0"/>
              <a:t> ,</a:t>
            </a:r>
            <a:r>
              <a:rPr lang="en-US" sz="2667" b="1" dirty="0" err="1"/>
              <a:t>Bardiya</a:t>
            </a:r>
            <a:endParaRPr lang="en-US" sz="2667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1" y="1007467"/>
            <a:ext cx="12204700" cy="8136533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21C634-3F71-4C70-ACE9-BC82B2694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44701" y="1"/>
            <a:ext cx="1625601" cy="123973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448582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"/>
            <a:ext cx="9652000" cy="126513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Laljhadi</a:t>
            </a:r>
            <a:r>
              <a:rPr lang="en-US" b="1" dirty="0"/>
              <a:t> market planning, </a:t>
            </a:r>
            <a:r>
              <a:rPr lang="en-US" b="1" dirty="0" err="1"/>
              <a:t>kanchanpur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1" y="1422400"/>
            <a:ext cx="12179300" cy="7696201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C92A13-F114-41DC-A9E1-B4CD70BC88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44701" y="25401"/>
            <a:ext cx="1625601" cy="123973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837195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0"/>
            <a:ext cx="10464800" cy="1037165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Mahespur</a:t>
            </a:r>
            <a:r>
              <a:rPr lang="en-US" sz="3200" b="1" dirty="0"/>
              <a:t> Housing and Market Development Area, </a:t>
            </a:r>
            <a:r>
              <a:rPr lang="en-US" sz="3200" b="1" dirty="0" err="1"/>
              <a:t>Jhapa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90" y="945805"/>
            <a:ext cx="12186511" cy="8198196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6DDDDA-8C14-4C13-BBA6-D72D8B9424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32001" y="1"/>
            <a:ext cx="1625601" cy="129053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699136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7952" y="1"/>
            <a:ext cx="10102849" cy="1524000"/>
          </a:xfrm>
        </p:spPr>
        <p:txBody>
          <a:bodyPr>
            <a:normAutofit fontScale="55000" lnSpcReduction="20000"/>
          </a:bodyPr>
          <a:lstStyle/>
          <a:p>
            <a:pPr algn="ctr"/>
            <a:endParaRPr lang="en-US" dirty="0"/>
          </a:p>
          <a:p>
            <a:pPr algn="ctr"/>
            <a:r>
              <a:rPr lang="en-US" sz="6667" dirty="0" err="1"/>
              <a:t>Gautam</a:t>
            </a:r>
            <a:r>
              <a:rPr lang="en-US" sz="6667" dirty="0"/>
              <a:t> Buddha Housing and Market Development Area, Project Office </a:t>
            </a:r>
            <a:r>
              <a:rPr lang="en-US" sz="6667" dirty="0" err="1"/>
              <a:t>Nawalparasi</a:t>
            </a:r>
            <a:endParaRPr lang="en-US" sz="6667" dirty="0"/>
          </a:p>
          <a:p>
            <a:pPr algn="ctr"/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1" y="1524001"/>
            <a:ext cx="12191999" cy="7706128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80EB8D7-27C4-4990-A915-B83C70E150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19300" y="0"/>
            <a:ext cx="1898651" cy="15240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4230501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406401"/>
            <a:ext cx="8305800" cy="176741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Taratal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Housing and Market Development plan,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Bardiya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 rot="5400000">
            <a:off x="5086054" y="-1530054"/>
            <a:ext cx="6312489" cy="147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35C0B9-604F-431F-BC27-487F16A289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70100" y="530227"/>
            <a:ext cx="1600201" cy="12192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994130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200" y="0"/>
            <a:ext cx="71120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Fontasy Himali"/>
              </a:rPr>
              <a:t/>
            </a:r>
            <a:br>
              <a:rPr lang="en-US" sz="3600" dirty="0">
                <a:solidFill>
                  <a:srgbClr val="C00000"/>
                </a:solidFill>
                <a:latin typeface="Fontasy Himali"/>
              </a:rPr>
            </a:b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sDkgLsf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] &gt;Lv08k'/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cfjf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;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tyf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ahf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/ If]</a:t>
            </a:r>
            <a:r>
              <a:rPr lang="en-US" sz="4800" b="1" dirty="0" err="1">
                <a:solidFill>
                  <a:srgbClr val="FF0000"/>
                </a:solidFill>
                <a:latin typeface="Preeti" pitchFamily="2" charset="0"/>
              </a:rPr>
              <a:t>qdf</a:t>
            </a:r>
            <a:r>
              <a:rPr lang="en-US" sz="4800" b="1" dirty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ne-NP" sz="3600" dirty="0">
                <a:solidFill>
                  <a:srgbClr val="FF0000"/>
                </a:solidFill>
                <a:latin typeface="Fontasy Himali"/>
              </a:rPr>
              <a:t>रोडको बाहिरी सिमानामा वाल लगाउने कार्य  </a:t>
            </a:r>
            <a:r>
              <a:rPr lang="ne-NP" dirty="0">
                <a:solidFill>
                  <a:srgbClr val="000000"/>
                </a:solidFill>
                <a:latin typeface="Fontasy Himali"/>
              </a:rPr>
              <a:t/>
            </a:r>
            <a:br>
              <a:rPr lang="ne-NP" dirty="0">
                <a:solidFill>
                  <a:srgbClr val="000000"/>
                </a:solidFill>
                <a:latin typeface="Fontasy Himali"/>
              </a:rPr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24" y="2468668"/>
            <a:ext cx="9853353" cy="5364480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68357F-E8B4-46B9-B685-26685618E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19301" y="0"/>
            <a:ext cx="1841500" cy="1524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 descr="16709970674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5813" y="1524000"/>
            <a:ext cx="12144375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12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60600" y="228600"/>
            <a:ext cx="11734800" cy="20320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> </a:t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>   </a:t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Preeti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Preeti" pitchFamily="2" charset="0"/>
              </a:rPr>
            </a:br>
            <a:r>
              <a:rPr lang="en-US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/>
            </a:r>
            <a:br>
              <a:rPr lang="en-US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</a:br>
            <a:endParaRPr lang="en-US" dirty="0">
              <a:cs typeface="Kalimati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2438400"/>
            <a:ext cx="15036800" cy="5080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215379"/>
              </p:ext>
            </p:extLst>
          </p:nvPr>
        </p:nvGraphicFramePr>
        <p:xfrm>
          <a:off x="677334" y="2438402"/>
          <a:ext cx="14901331" cy="51907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09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956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46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637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637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637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45944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45944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7737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l;=g+=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ljj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OsfO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nIo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cfo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1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     -?=</a:t>
                      </a:r>
                      <a:r>
                        <a:rPr lang="en-US" sz="24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xhf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r>
                        <a:rPr lang="en-US" sz="24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df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1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cfo</a:t>
                      </a:r>
                      <a:r>
                        <a:rPr lang="en-US" sz="2100" b="1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38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cfDbfgL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en-US" sz="2400" b="1" i="0" u="none" strike="noStrike" baseline="0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algn="ctr" fontAlgn="ctr"/>
                      <a:r>
                        <a:rPr lang="en-US" sz="2400" b="1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-?=</a:t>
                      </a:r>
                      <a:r>
                        <a:rPr lang="en-US" sz="24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xhf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r>
                        <a:rPr lang="en-US" sz="24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df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_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38]/L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laqmL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;+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Vof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#^&amp;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$),)),))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%^=^#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$,#*,)#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^=@)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27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km'6s/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laqmL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ljt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 </a:t>
                      </a:r>
                      <a:r>
                        <a:rPr lang="en-US" sz="24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kl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!%))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#),)),))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$@=$&amp;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%,&amp;!,!*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*=)*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5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cGo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cfDbfgL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^$,))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)=(!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(*,#*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!=#(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680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 </a:t>
                      </a:r>
                    </a:p>
                  </a:txBody>
                  <a:tcPr marL="16933" marR="16933" marT="127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hDdf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&amp;),^$,))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!))=))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!!,)&amp;,%(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!%=^*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77334" y="508000"/>
            <a:ext cx="13682133" cy="2577994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r>
              <a:rPr lang="en-US" sz="5700" b="1" dirty="0" err="1" smtClean="0">
                <a:solidFill>
                  <a:srgbClr val="002060"/>
                </a:solidFill>
                <a:latin typeface="Preeti" pitchFamily="2" charset="0"/>
              </a:rPr>
              <a:t>cf</a:t>
            </a:r>
            <a:r>
              <a:rPr lang="en-US" sz="5700" b="1" dirty="0" smtClean="0">
                <a:solidFill>
                  <a:srgbClr val="002060"/>
                </a:solidFill>
                <a:latin typeface="Preeti" pitchFamily="2" charset="0"/>
              </a:rPr>
              <a:t>=j</a:t>
            </a:r>
            <a:r>
              <a:rPr lang="en-US" sz="5700" b="1" dirty="0">
                <a:solidFill>
                  <a:srgbClr val="002060"/>
                </a:solidFill>
                <a:latin typeface="Preeti" pitchFamily="2" charset="0"/>
              </a:rPr>
              <a:t>= </a:t>
            </a:r>
            <a:r>
              <a:rPr lang="en-US" sz="5700" b="1" dirty="0" smtClean="0">
                <a:solidFill>
                  <a:srgbClr val="002060"/>
                </a:solidFill>
                <a:latin typeface="Preeti" pitchFamily="2" charset="0"/>
              </a:rPr>
              <a:t>@)&amp;(.)*) </a:t>
            </a:r>
            <a:r>
              <a:rPr lang="en-US" sz="5700" b="1" dirty="0" err="1" smtClean="0">
                <a:solidFill>
                  <a:srgbClr val="002060"/>
                </a:solidFill>
                <a:latin typeface="Preeti" pitchFamily="2" charset="0"/>
              </a:rPr>
              <a:t>sf</a:t>
            </a:r>
            <a:r>
              <a:rPr lang="en-US" sz="5700" b="1" dirty="0" smtClean="0">
                <a:solidFill>
                  <a:srgbClr val="002060"/>
                </a:solidFill>
                <a:latin typeface="Preeti" pitchFamily="2" charset="0"/>
              </a:rPr>
              <a:t>] </a:t>
            </a:r>
            <a:r>
              <a:rPr lang="en-US" sz="5700" b="1" dirty="0" err="1" smtClean="0">
                <a:solidFill>
                  <a:srgbClr val="002060"/>
                </a:solidFill>
                <a:latin typeface="Preeti" pitchFamily="2" charset="0"/>
              </a:rPr>
              <a:t>jflif</a:t>
            </a:r>
            <a:r>
              <a:rPr lang="en-US" sz="5700" b="1" dirty="0" smtClean="0">
                <a:solidFill>
                  <a:srgbClr val="002060"/>
                </a:solidFill>
                <a:latin typeface="Preeti" pitchFamily="2" charset="0"/>
              </a:rPr>
              <a:t>{s          </a:t>
            </a:r>
          </a:p>
          <a:p>
            <a:pPr algn="ctr"/>
            <a:r>
              <a:rPr lang="en-US" sz="5700" b="1" dirty="0" err="1" smtClean="0">
                <a:solidFill>
                  <a:srgbClr val="002060"/>
                </a:solidFill>
                <a:latin typeface="Preeti" pitchFamily="2" charset="0"/>
              </a:rPr>
              <a:t>cfo</a:t>
            </a:r>
            <a:r>
              <a:rPr lang="en-US" sz="5700" b="1" dirty="0" smtClean="0">
                <a:solidFill>
                  <a:srgbClr val="002060"/>
                </a:solidFill>
                <a:latin typeface="Preeti" pitchFamily="2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Preeti" pitchFamily="2" charset="0"/>
              </a:rPr>
              <a:t>k|ult</a:t>
            </a:r>
            <a:r>
              <a:rPr lang="en-US" sz="5700" b="1" dirty="0">
                <a:solidFill>
                  <a:srgbClr val="002060"/>
                </a:solidFill>
                <a:latin typeface="Preeti" pitchFamily="2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Preeti" pitchFamily="2" charset="0"/>
              </a:rPr>
              <a:t>ljj</a:t>
            </a:r>
            <a:r>
              <a:rPr lang="en-US" sz="5700" b="1" dirty="0" smtClean="0">
                <a:solidFill>
                  <a:srgbClr val="002060"/>
                </a:solidFill>
                <a:latin typeface="Preeti" pitchFamily="2" charset="0"/>
              </a:rPr>
              <a:t>/0f </a:t>
            </a:r>
            <a:r>
              <a:rPr lang="en-US" sz="10500" dirty="0"/>
              <a:t/>
            </a:r>
            <a:br>
              <a:rPr lang="en-US" sz="10500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000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219200"/>
            <a:ext cx="12192000" cy="7924800"/>
          </a:xfr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794CA2-D7D2-4AEE-94D9-B60BEDB20F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19301" y="1"/>
            <a:ext cx="1625601" cy="1239732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382B982-AD5A-4668-A969-3301E1C09F2C}"/>
              </a:ext>
            </a:extLst>
          </p:cNvPr>
          <p:cNvSpPr/>
          <p:nvPr/>
        </p:nvSpPr>
        <p:spPr>
          <a:xfrm>
            <a:off x="4368800" y="118151"/>
            <a:ext cx="9652000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33" b="1" dirty="0" err="1">
                <a:latin typeface="Preeti" pitchFamily="2" charset="0"/>
              </a:rPr>
              <a:t>sDkgLsf</a:t>
            </a:r>
            <a:r>
              <a:rPr lang="en-US" sz="5333" b="1" dirty="0">
                <a:latin typeface="Preeti" pitchFamily="2" charset="0"/>
              </a:rPr>
              <a:t>] &gt;Lv08k'/ </a:t>
            </a:r>
            <a:r>
              <a:rPr lang="en-US" sz="5333" b="1" dirty="0" err="1">
                <a:latin typeface="Preeti" pitchFamily="2" charset="0"/>
              </a:rPr>
              <a:t>cfjf</a:t>
            </a:r>
            <a:r>
              <a:rPr lang="en-US" sz="5333" b="1" dirty="0">
                <a:latin typeface="Preeti" pitchFamily="2" charset="0"/>
              </a:rPr>
              <a:t>; </a:t>
            </a:r>
            <a:r>
              <a:rPr lang="en-US" sz="5333" b="1" dirty="0" err="1">
                <a:latin typeface="Preeti" pitchFamily="2" charset="0"/>
              </a:rPr>
              <a:t>tyf</a:t>
            </a:r>
            <a:r>
              <a:rPr lang="en-US" sz="5333" b="1" dirty="0">
                <a:latin typeface="Preeti" pitchFamily="2" charset="0"/>
              </a:rPr>
              <a:t> </a:t>
            </a:r>
            <a:r>
              <a:rPr lang="en-US" sz="5333" b="1" dirty="0" err="1">
                <a:latin typeface="Preeti" pitchFamily="2" charset="0"/>
              </a:rPr>
              <a:t>ahf</a:t>
            </a:r>
            <a:r>
              <a:rPr lang="en-US" sz="5333" b="1" dirty="0">
                <a:latin typeface="Preeti" pitchFamily="2" charset="0"/>
              </a:rPr>
              <a:t>/ If]q</a:t>
            </a:r>
            <a:endParaRPr lang="en-US" sz="5333" dirty="0"/>
          </a:p>
        </p:txBody>
      </p:sp>
      <p:pic>
        <p:nvPicPr>
          <p:cNvPr id="5" name="Picture 4" descr="16709970674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5813" y="1219200"/>
            <a:ext cx="12144375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12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200" y="1"/>
            <a:ext cx="8610600" cy="1442931"/>
          </a:xfrm>
        </p:spPr>
        <p:txBody>
          <a:bodyPr>
            <a:noAutofit/>
          </a:bodyPr>
          <a:lstStyle/>
          <a:p>
            <a:r>
              <a:rPr lang="en-US" sz="6400" b="1" dirty="0" err="1">
                <a:latin typeface="Preeti" pitchFamily="2" charset="0"/>
              </a:rPr>
              <a:t>sDkgLsf</a:t>
            </a:r>
            <a:r>
              <a:rPr lang="en-US" sz="6400" b="1" dirty="0">
                <a:latin typeface="Preeti" pitchFamily="2" charset="0"/>
              </a:rPr>
              <a:t>] &gt;Lv08k'/ </a:t>
            </a:r>
            <a:r>
              <a:rPr lang="en-US" sz="6400" b="1" dirty="0" err="1">
                <a:latin typeface="Preeti" pitchFamily="2" charset="0"/>
              </a:rPr>
              <a:t>cfjf</a:t>
            </a:r>
            <a:r>
              <a:rPr lang="en-US" sz="6400" b="1" dirty="0">
                <a:latin typeface="Preeti" pitchFamily="2" charset="0"/>
              </a:rPr>
              <a:t>; </a:t>
            </a:r>
            <a:r>
              <a:rPr lang="en-US" sz="6400" b="1" dirty="0" err="1">
                <a:latin typeface="Preeti" pitchFamily="2" charset="0"/>
              </a:rPr>
              <a:t>tyf</a:t>
            </a:r>
            <a:r>
              <a:rPr lang="en-US" sz="6400" b="1" dirty="0">
                <a:latin typeface="Preeti" pitchFamily="2" charset="0"/>
              </a:rPr>
              <a:t> </a:t>
            </a:r>
            <a:r>
              <a:rPr lang="en-US" sz="6400" b="1" dirty="0" err="1">
                <a:latin typeface="Preeti" pitchFamily="2" charset="0"/>
              </a:rPr>
              <a:t>ahf</a:t>
            </a:r>
            <a:r>
              <a:rPr lang="en-US" sz="6400" b="1" dirty="0">
                <a:latin typeface="Preeti" pitchFamily="2" charset="0"/>
              </a:rPr>
              <a:t>/ If]q</a:t>
            </a:r>
            <a:endParaRPr lang="en-US" sz="6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1727200"/>
            <a:ext cx="10515600" cy="6705600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DE5194-37F1-4026-AAC1-8D904DDDC7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540000" y="203201"/>
            <a:ext cx="1625601" cy="123973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35026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0" y="486836"/>
            <a:ext cx="9321800" cy="154516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Manhole and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humpipe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construction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works,kavre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IMG_20220916_1436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46400" y="2249767"/>
            <a:ext cx="10363200" cy="5802284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35C0B9-604F-431F-BC27-487F16A289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2070099" y="203200"/>
            <a:ext cx="1892301" cy="1546227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059797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3902"/>
            <a:ext cx="16256000" cy="6685298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16256000" cy="1767417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 err="1" smtClean="0">
                <a:solidFill>
                  <a:srgbClr val="C00000"/>
                </a:solidFill>
                <a:latin typeface="Preeti" pitchFamily="2" charset="0"/>
              </a:rPr>
              <a:t>sfe</a:t>
            </a:r>
            <a:r>
              <a:rPr lang="en-US" sz="4800" dirty="0" smtClean="0">
                <a:solidFill>
                  <a:srgbClr val="C00000"/>
                </a:solidFill>
                <a:latin typeface="Preeti" pitchFamily="2" charset="0"/>
              </a:rPr>
              <a:t>|] l:yt /f]8sf] </a:t>
            </a:r>
            <a:r>
              <a:rPr lang="en-US" sz="4800" dirty="0" err="1" smtClean="0">
                <a:solidFill>
                  <a:srgbClr val="C00000"/>
                </a:solidFill>
                <a:latin typeface="Preeti" pitchFamily="2" charset="0"/>
              </a:rPr>
              <a:t>aflx</a:t>
            </a:r>
            <a:r>
              <a:rPr lang="en-US" sz="4800" dirty="0" smtClean="0">
                <a:solidFill>
                  <a:srgbClr val="C00000"/>
                </a:solidFill>
                <a:latin typeface="Preeti" pitchFamily="2" charset="0"/>
              </a:rPr>
              <a:t>/L </a:t>
            </a:r>
            <a:r>
              <a:rPr lang="en-US" sz="4800" dirty="0" err="1" smtClean="0">
                <a:solidFill>
                  <a:srgbClr val="C00000"/>
                </a:solidFill>
                <a:latin typeface="Preeti" pitchFamily="2" charset="0"/>
              </a:rPr>
              <a:t>l;dfgfdf</a:t>
            </a:r>
            <a:r>
              <a:rPr lang="en-US" sz="4800" dirty="0" smtClean="0">
                <a:solidFill>
                  <a:srgbClr val="C00000"/>
                </a:solidFill>
                <a:latin typeface="Preeti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Preeti" pitchFamily="2" charset="0"/>
              </a:rPr>
              <a:t>jfn</a:t>
            </a:r>
            <a:r>
              <a:rPr lang="en-US" sz="4800" dirty="0" smtClean="0">
                <a:solidFill>
                  <a:srgbClr val="C00000"/>
                </a:solidFill>
                <a:latin typeface="Preeti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Preeti" pitchFamily="2" charset="0"/>
              </a:rPr>
              <a:t>nufpg</a:t>
            </a:r>
            <a:r>
              <a:rPr lang="en-US" sz="4800" dirty="0" smtClean="0">
                <a:solidFill>
                  <a:srgbClr val="C00000"/>
                </a:solidFill>
                <a:latin typeface="Preeti" pitchFamily="2" charset="0"/>
              </a:rPr>
              <a:t>] </a:t>
            </a:r>
            <a:r>
              <a:rPr lang="en-US" sz="4800" dirty="0" err="1" smtClean="0">
                <a:solidFill>
                  <a:srgbClr val="C00000"/>
                </a:solidFill>
                <a:latin typeface="Preeti" pitchFamily="2" charset="0"/>
              </a:rPr>
              <a:t>sfo</a:t>
            </a:r>
            <a:r>
              <a:rPr lang="en-US" sz="3200" dirty="0" smtClean="0">
                <a:solidFill>
                  <a:srgbClr val="C00000"/>
                </a:solidFill>
                <a:latin typeface="Preeti" pitchFamily="2" charset="0"/>
              </a:rPr>
              <a:t>{ </a:t>
            </a:r>
            <a:r>
              <a:rPr lang="ne-NP" sz="3200" dirty="0" smtClean="0">
                <a:solidFill>
                  <a:srgbClr val="C00000"/>
                </a:solidFill>
                <a:latin typeface="Fontasy Himali"/>
              </a:rPr>
              <a:t>  </a:t>
            </a:r>
            <a:r>
              <a:rPr lang="ne-NP" dirty="0">
                <a:solidFill>
                  <a:srgbClr val="000000"/>
                </a:solidFill>
                <a:latin typeface="Fontasy Himali"/>
              </a:rPr>
              <a:t/>
            </a:r>
            <a:br>
              <a:rPr lang="ne-NP" dirty="0">
                <a:solidFill>
                  <a:srgbClr val="000000"/>
                </a:solidFill>
                <a:latin typeface="Fontasy Himali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486836"/>
            <a:ext cx="16078199" cy="1767417"/>
          </a:xfrm>
          <a:solidFill>
            <a:srgbClr val="FF0000"/>
          </a:solidFill>
        </p:spPr>
        <p:txBody>
          <a:bodyPr/>
          <a:lstStyle/>
          <a:p>
            <a:r>
              <a:rPr lang="en-US" dirty="0" err="1" smtClean="0">
                <a:latin typeface="Preeti" pitchFamily="2" charset="0"/>
              </a:rPr>
              <a:t>hf</a:t>
            </a:r>
            <a:r>
              <a:rPr lang="en-US" dirty="0" smtClean="0">
                <a:latin typeface="Preeti" pitchFamily="2" charset="0"/>
              </a:rPr>
              <a:t>]/</a:t>
            </a:r>
            <a:r>
              <a:rPr lang="en-US" dirty="0" err="1" smtClean="0">
                <a:latin typeface="Preeti" pitchFamily="2" charset="0"/>
              </a:rPr>
              <a:t>l;dn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cfjf</a:t>
            </a:r>
            <a:r>
              <a:rPr lang="en-US" dirty="0" smtClean="0">
                <a:latin typeface="Preeti" pitchFamily="2" charset="0"/>
              </a:rPr>
              <a:t>;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ahf</a:t>
            </a:r>
            <a:r>
              <a:rPr lang="en-US" dirty="0" smtClean="0">
                <a:latin typeface="Preeti" pitchFamily="2" charset="0"/>
              </a:rPr>
              <a:t>/ If]q </a:t>
            </a:r>
            <a:r>
              <a:rPr lang="en-US" dirty="0" err="1" smtClean="0">
                <a:latin typeface="Preeti" pitchFamily="2" charset="0"/>
              </a:rPr>
              <a:t>emfkfsf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cf</a:t>
            </a:r>
            <a:r>
              <a:rPr lang="en-US" dirty="0" smtClean="0">
                <a:latin typeface="Preeti" pitchFamily="2" charset="0"/>
              </a:rPr>
              <a:t>=j= @)&amp;*÷)&amp;( 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] ;8s </a:t>
            </a:r>
            <a:r>
              <a:rPr lang="en-US" dirty="0" err="1" smtClean="0">
                <a:latin typeface="Preeti" pitchFamily="2" charset="0"/>
              </a:rPr>
              <a:t>sfnf</a:t>
            </a:r>
            <a:r>
              <a:rPr lang="en-US" dirty="0" smtClean="0">
                <a:latin typeface="Preeti" pitchFamily="2" charset="0"/>
              </a:rPr>
              <a:t>]</a:t>
            </a:r>
            <a:r>
              <a:rPr lang="en-US" dirty="0" err="1" smtClean="0">
                <a:latin typeface="Preeti" pitchFamily="2" charset="0"/>
              </a:rPr>
              <a:t>kq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]{ </a:t>
            </a:r>
            <a:r>
              <a:rPr lang="en-US" dirty="0" err="1" smtClean="0">
                <a:latin typeface="Preeti" pitchFamily="2" charset="0"/>
              </a:rPr>
              <a:t>sfo</a:t>
            </a:r>
            <a:r>
              <a:rPr lang="en-US" dirty="0">
                <a:latin typeface="Preeti" pitchFamily="2" charset="0"/>
              </a:rPr>
              <a:t>{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3638"/>
            <a:ext cx="16256000" cy="6557962"/>
          </a:xfrm>
        </p:spPr>
      </p:pic>
    </p:spTree>
    <p:extLst>
      <p:ext uri="{BB962C8B-B14F-4D97-AF65-F5344CB8AC3E}">
        <p14:creationId xmlns:p14="http://schemas.microsoft.com/office/powerpoint/2010/main" val="26287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599" y="486836"/>
            <a:ext cx="12573001" cy="1767417"/>
          </a:xfrm>
          <a:solidFill>
            <a:srgbClr val="92D050"/>
          </a:solidFill>
        </p:spPr>
        <p:txBody>
          <a:bodyPr/>
          <a:lstStyle/>
          <a:p>
            <a:r>
              <a:rPr lang="en-US" dirty="0" err="1" smtClean="0">
                <a:latin typeface="Preeti" pitchFamily="2" charset="0"/>
              </a:rPr>
              <a:t>afFs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alb</a:t>
            </a:r>
            <a:r>
              <a:rPr lang="en-US" dirty="0" smtClean="0">
                <a:latin typeface="Preeti" pitchFamily="2" charset="0"/>
              </a:rPr>
              <a:t>{of If]</a:t>
            </a:r>
            <a:r>
              <a:rPr lang="en-US" dirty="0" err="1" smtClean="0">
                <a:latin typeface="Preeti" pitchFamily="2" charset="0"/>
              </a:rPr>
              <a:t>qsf</a:t>
            </a:r>
            <a:r>
              <a:rPr lang="en-US" dirty="0" smtClean="0">
                <a:latin typeface="Preeti" pitchFamily="2" charset="0"/>
              </a:rPr>
              <a:t>] ;8s </a:t>
            </a:r>
            <a:r>
              <a:rPr lang="en-US" dirty="0" err="1" smtClean="0">
                <a:latin typeface="Preeti" pitchFamily="2" charset="0"/>
              </a:rPr>
              <a:t>u|fe</a:t>
            </a:r>
            <a:r>
              <a:rPr lang="en-US" dirty="0" smtClean="0">
                <a:latin typeface="Preeti" pitchFamily="2" charset="0"/>
              </a:rPr>
              <a:t>]n </a:t>
            </a:r>
            <a:r>
              <a:rPr lang="en-US" dirty="0" err="1" smtClean="0">
                <a:latin typeface="Preeti" pitchFamily="2" charset="0"/>
              </a:rPr>
              <a:t>cf</a:t>
            </a:r>
            <a:r>
              <a:rPr lang="en-US" dirty="0" smtClean="0">
                <a:latin typeface="Preeti" pitchFamily="2" charset="0"/>
              </a:rPr>
              <a:t>=j=@)&amp;*÷)&amp;(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]{ </a:t>
            </a:r>
            <a:r>
              <a:rPr lang="en-US" dirty="0" err="1" smtClean="0">
                <a:latin typeface="Preeti" pitchFamily="2" charset="0"/>
              </a:rPr>
              <a:t>sfo</a:t>
            </a:r>
            <a:r>
              <a:rPr lang="en-US" dirty="0" smtClean="0">
                <a:latin typeface="Preeti" pitchFamily="2" charset="0"/>
              </a:rPr>
              <a:t>{  </a:t>
            </a:r>
            <a:endParaRPr lang="en-US" dirty="0">
              <a:latin typeface="Preeti" pitchFamily="2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732"/>
            <a:ext cx="16256000" cy="6859267"/>
          </a:xfrm>
        </p:spPr>
      </p:pic>
    </p:spTree>
    <p:extLst>
      <p:ext uri="{BB962C8B-B14F-4D97-AF65-F5344CB8AC3E}">
        <p14:creationId xmlns:p14="http://schemas.microsoft.com/office/powerpoint/2010/main" val="6253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6256000" cy="92202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79800" y="342900"/>
            <a:ext cx="9296400" cy="47625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9F9BCE-CE0D-4CFF-AD27-96CE2DBD5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3"/>
          <a:stretch/>
        </p:blipFill>
        <p:spPr>
          <a:xfrm>
            <a:off x="5003800" y="914401"/>
            <a:ext cx="6248399" cy="35814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Flowchart: Terminator 6"/>
          <p:cNvSpPr/>
          <p:nvPr/>
        </p:nvSpPr>
        <p:spPr>
          <a:xfrm>
            <a:off x="2336800" y="5600700"/>
            <a:ext cx="12192000" cy="3543300"/>
          </a:xfrm>
          <a:prstGeom prst="flowChartTermina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007099" y="6000750"/>
            <a:ext cx="6248400" cy="27432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9600" dirty="0">
              <a:solidFill>
                <a:srgbClr val="FF0000"/>
              </a:solidFill>
              <a:latin typeface="Preeti" pitchFamily="2" charset="0"/>
            </a:endParaRPr>
          </a:p>
          <a:p>
            <a:pPr marL="0" indent="0" algn="ctr">
              <a:buNone/>
            </a:pPr>
            <a:r>
              <a:rPr lang="en-US" sz="9600" b="1" dirty="0" err="1" smtClean="0">
                <a:solidFill>
                  <a:srgbClr val="FF0000"/>
                </a:solidFill>
                <a:latin typeface="Preeti" pitchFamily="2" charset="0"/>
              </a:rPr>
              <a:t>wGojfb</a:t>
            </a:r>
            <a:r>
              <a:rPr lang="hi-IN" sz="7202" dirty="0" smtClean="0">
                <a:solidFill>
                  <a:srgbClr val="FF0000"/>
                </a:solidFill>
              </a:rPr>
              <a:t> </a:t>
            </a:r>
            <a:endParaRPr lang="en-US" sz="7202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75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101600" y="0"/>
            <a:ext cx="16256000" cy="914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Terminator 4"/>
          <p:cNvSpPr/>
          <p:nvPr/>
        </p:nvSpPr>
        <p:spPr>
          <a:xfrm>
            <a:off x="2032000" y="0"/>
            <a:ext cx="11049000" cy="12954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0BC5779-F741-4746-89E6-FAB29A23C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900" y="192156"/>
            <a:ext cx="10020300" cy="1139687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5400" b="1" u="sng" dirty="0" err="1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cfDbfgL</a:t>
            </a:r>
            <a:r>
              <a:rPr lang="en-US" sz="5400" b="1" u="sng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Go"g</a:t>
            </a:r>
            <a:r>
              <a:rPr lang="en-US" sz="5400" b="1" u="sng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5400" b="1" u="sng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x'gsf</a:t>
            </a:r>
            <a:r>
              <a:rPr lang="en-US" sz="5400" b="1" u="sng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5400" b="1" u="sng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sf</a:t>
            </a:r>
            <a:r>
              <a:rPr lang="en-US" sz="5400" b="1" u="sng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/0fM</a:t>
            </a:r>
            <a:r>
              <a:rPr lang="en-US" sz="5400" b="1" u="sng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–</a:t>
            </a:r>
            <a:r>
              <a:rPr lang="en-US" sz="4801" b="1" u="sng" dirty="0">
                <a:latin typeface="Preeti" pitchFamily="2" charset="0"/>
                <a:cs typeface="Kalimati" pitchFamily="2"/>
              </a:rPr>
              <a:t/>
            </a:r>
            <a:br>
              <a:rPr lang="en-US" sz="4801" b="1" u="sng" dirty="0">
                <a:latin typeface="Preeti" pitchFamily="2" charset="0"/>
                <a:cs typeface="Kalimati" pitchFamily="2"/>
              </a:rPr>
            </a:br>
            <a:endParaRPr lang="en-US" dirty="0">
              <a:cs typeface="Kalimati" pitchFamily="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17600" y="3716511"/>
            <a:ext cx="14554200" cy="16936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20" lvl="0" indent="-304820" algn="just" defTabSz="1219281">
              <a:lnSpc>
                <a:spcPct val="90000"/>
              </a:lnSpc>
              <a:spcBef>
                <a:spcPts val="1334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@=38]/L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ljqmL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ug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nfO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 of]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hgf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sfof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{no,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s~rgk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'/ / of]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hgf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sfof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{no,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alb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{of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cGtu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{t :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jLs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[t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KnflgË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cg';f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/sf 38]/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Lx?sf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d"Nof+sg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sfo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: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yflgo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txaf6 ;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xof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]u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lng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g;lsPsf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 sf/0f / 38]/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Lsf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Go'gtd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d'Nof+sg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ug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g;lsPsf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 sf/0f 38]/L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laqmL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sfo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k|efljt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x'g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uPsf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 5 .</a:t>
            </a:r>
            <a:endParaRPr lang="en-US" sz="3600" b="1" dirty="0">
              <a:solidFill>
                <a:srgbClr val="FF0000"/>
              </a:solidFill>
              <a:latin typeface="Preeti" pitchFamily="2" charset="0"/>
              <a:cs typeface="Kalimati" pitchFamily="2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8000" y="1331843"/>
            <a:ext cx="14173200" cy="21733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20" lvl="0" indent="-304820" algn="just" defTabSz="1219281">
              <a:lnSpc>
                <a:spcPct val="90000"/>
              </a:lnSpc>
              <a:spcBef>
                <a:spcPts val="1334"/>
              </a:spcBef>
            </a:pP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!</a:t>
            </a:r>
            <a:r>
              <a:rPr lang="en-US" sz="3600" b="1" dirty="0" smtClean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= 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km'6s/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hUufdf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a;f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]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af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;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ug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]{ kl/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jf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x?n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]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sDkgLnfO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{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a'emfpg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' kg]{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d"Nodf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5'6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df+u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u/]sf],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sltko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: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yflgo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txx?n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]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l;kmfl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/;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gul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/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lbPsf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], s]lx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lhNnfdf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gfkL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sfof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{no /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dfnkf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]t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sfof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{non]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hUuf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gfk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hfFr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u/L k|dfl0ft u/]/ h=b=w=k|=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k'hf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{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pknAw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u/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fpg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gdfg</a:t>
            </a:r>
            <a:r>
              <a:rPr lang="en-US" sz="3600" b="1" dirty="0" smtClean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]sf] sf/0f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cfDbfgL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Go"g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x'g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uPsf</a:t>
            </a:r>
            <a:r>
              <a:rPr lang="en-US" sz="3600" b="1" dirty="0">
                <a:solidFill>
                  <a:srgbClr val="0070C0"/>
                </a:solidFill>
                <a:latin typeface="Preeti" pitchFamily="2" charset="0"/>
                <a:cs typeface="Kalimati" pitchFamily="2"/>
              </a:rPr>
              <a:t>] 5 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4400" y="6493565"/>
            <a:ext cx="15240000" cy="22912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20" lvl="0" indent="-304820" algn="just" defTabSz="1219281">
              <a:lnSpc>
                <a:spcPct val="90000"/>
              </a:lnSpc>
              <a:spcBef>
                <a:spcPts val="1334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	38]/L ljqmLaf6 p7]sf] /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sdsf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 @%Ü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tyf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k'm6s/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hUuf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ljqmLaf6 p7]sf] @)Ü /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sd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k"jf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wf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/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ljsf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;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lgdf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{0fdf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vr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ug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]{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sDkgLsf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gLltsf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af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/]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;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DalGwt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: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yflgo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txnfO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hfgsf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/L u/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fO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sDkgLsf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sfddf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;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xof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]u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ug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clek|l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/t u/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fOg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 5 . ;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fy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}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lhNnf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l:yt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lhNnf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k|zf;g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sfof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{no,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dfnkf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]t /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gfkL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sfof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{no ;Fu ;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dGjo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a9fO{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sfo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ug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 s]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Gb|Lo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sfof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{noaf6 ;d]t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kxn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ul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/g] 5 .  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0BC5779-F741-4746-89E6-FAB29A23CF36}"/>
              </a:ext>
            </a:extLst>
          </p:cNvPr>
          <p:cNvSpPr txBox="1">
            <a:spLocks/>
          </p:cNvSpPr>
          <p:nvPr/>
        </p:nvSpPr>
        <p:spPr>
          <a:xfrm>
            <a:off x="27609" y="5567570"/>
            <a:ext cx="5966791" cy="90943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121928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;</a:t>
            </a:r>
            <a:r>
              <a:rPr lang="en-US" sz="5400" b="1" dirty="0" err="1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d:of</a:t>
            </a:r>
            <a:r>
              <a:rPr lang="en-US" sz="5400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;</a:t>
            </a:r>
            <a:r>
              <a:rPr lang="en-US" sz="5400" b="1" dirty="0" err="1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dfwfgsf</a:t>
            </a:r>
            <a:r>
              <a:rPr lang="en-US" sz="5400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nflu</a:t>
            </a:r>
            <a:r>
              <a:rPr lang="en-US" sz="5400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ul</a:t>
            </a:r>
            <a:r>
              <a:rPr lang="en-US" sz="5400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/g] </a:t>
            </a:r>
            <a:r>
              <a:rPr lang="en-US" sz="5400" b="1" dirty="0" err="1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k|of;x</a:t>
            </a:r>
            <a:r>
              <a:rPr lang="en-US" sz="5400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? M </a:t>
            </a:r>
            <a:r>
              <a:rPr lang="en-US" sz="4801" b="1" u="sng" dirty="0" smtClean="0">
                <a:latin typeface="Preeti" pitchFamily="2" charset="0"/>
                <a:cs typeface="Kalimati" pitchFamily="2"/>
              </a:rPr>
              <a:t/>
            </a:r>
            <a:br>
              <a:rPr lang="en-US" sz="4801" b="1" u="sng" dirty="0" smtClean="0">
                <a:latin typeface="Preeti" pitchFamily="2" charset="0"/>
                <a:cs typeface="Kalimati" pitchFamily="2"/>
              </a:rPr>
            </a:br>
            <a:endParaRPr lang="en-US" dirty="0">
              <a:cs typeface="Kalimat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0636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03200"/>
            <a:ext cx="14630400" cy="2194984"/>
          </a:xfrm>
        </p:spPr>
        <p:txBody>
          <a:bodyPr>
            <a:normAutofit/>
          </a:bodyPr>
          <a:lstStyle/>
          <a:p>
            <a:pPr algn="ctr"/>
            <a:r>
              <a:rPr lang="en-US" sz="5700" b="1" dirty="0" err="1" smtClean="0">
                <a:latin typeface="Preeti" pitchFamily="2" charset="0"/>
              </a:rPr>
              <a:t>cf</a:t>
            </a:r>
            <a:r>
              <a:rPr lang="en-US" sz="5700" b="1" dirty="0" smtClean="0">
                <a:latin typeface="Preeti" pitchFamily="2" charset="0"/>
              </a:rPr>
              <a:t>=j</a:t>
            </a:r>
            <a:r>
              <a:rPr lang="en-US" sz="5700" b="1" dirty="0">
                <a:latin typeface="Preeti" pitchFamily="2" charset="0"/>
              </a:rPr>
              <a:t>= </a:t>
            </a:r>
            <a:r>
              <a:rPr lang="en-US" sz="5700" b="1" dirty="0" smtClean="0">
                <a:latin typeface="Preeti" pitchFamily="2" charset="0"/>
              </a:rPr>
              <a:t>@)&amp;(.)*) </a:t>
            </a:r>
            <a:r>
              <a:rPr lang="en-US" sz="5700" b="1" dirty="0">
                <a:latin typeface="Preeti" pitchFamily="2" charset="0"/>
              </a:rPr>
              <a:t>sf</a:t>
            </a:r>
            <a:r>
              <a:rPr lang="en-US" sz="5700" b="1" dirty="0" smtClean="0">
                <a:latin typeface="Preeti" pitchFamily="2" charset="0"/>
              </a:rPr>
              <a:t>]] </a:t>
            </a:r>
            <a:r>
              <a:rPr lang="en-US" sz="5700" b="1" dirty="0" err="1" smtClean="0">
                <a:latin typeface="Preeti" pitchFamily="2" charset="0"/>
              </a:rPr>
              <a:t>jflif</a:t>
            </a:r>
            <a:r>
              <a:rPr lang="en-US" sz="5700" b="1" dirty="0" smtClean="0">
                <a:latin typeface="Preeti" pitchFamily="2" charset="0"/>
              </a:rPr>
              <a:t>{s</a:t>
            </a:r>
            <a:r>
              <a:rPr lang="ne-NP" sz="5700" b="1" dirty="0">
                <a:latin typeface="Preeti" pitchFamily="2" charset="0"/>
              </a:rPr>
              <a:t/>
            </a:r>
            <a:br>
              <a:rPr lang="ne-NP" sz="5700" b="1" dirty="0">
                <a:latin typeface="Preeti" pitchFamily="2" charset="0"/>
              </a:rPr>
            </a:br>
            <a:r>
              <a:rPr lang="en-US" sz="5700" b="1" dirty="0" err="1" smtClean="0">
                <a:latin typeface="Preeti" pitchFamily="2" charset="0"/>
              </a:rPr>
              <a:t>ljsf</a:t>
            </a:r>
            <a:r>
              <a:rPr lang="en-US" sz="5700" b="1" dirty="0" smtClean="0">
                <a:latin typeface="Preeti" pitchFamily="2" charset="0"/>
              </a:rPr>
              <a:t>; </a:t>
            </a:r>
            <a:r>
              <a:rPr lang="en-US" sz="5700" b="1" dirty="0" err="1" smtClean="0">
                <a:latin typeface="Preeti" pitchFamily="2" charset="0"/>
              </a:rPr>
              <a:t>sfo</a:t>
            </a:r>
            <a:r>
              <a:rPr lang="en-US" sz="5700" b="1" dirty="0" smtClean="0">
                <a:latin typeface="Preeti" pitchFamily="2" charset="0"/>
              </a:rPr>
              <a:t>{</a:t>
            </a:r>
            <a:r>
              <a:rPr lang="en-US" sz="5700" b="1" dirty="0" err="1" smtClean="0">
                <a:latin typeface="Preeti" pitchFamily="2" charset="0"/>
              </a:rPr>
              <a:t>s|dsf</a:t>
            </a:r>
            <a:r>
              <a:rPr lang="en-US" sz="5700" b="1" dirty="0" smtClean="0">
                <a:latin typeface="Preeti" pitchFamily="2" charset="0"/>
              </a:rPr>
              <a:t>] </a:t>
            </a:r>
            <a:r>
              <a:rPr lang="en-US" sz="5700" b="1" dirty="0" err="1" smtClean="0">
                <a:latin typeface="Preeti" pitchFamily="2" charset="0"/>
              </a:rPr>
              <a:t>k|ult</a:t>
            </a:r>
            <a:r>
              <a:rPr lang="en-US" sz="5700" b="1" dirty="0" smtClean="0">
                <a:latin typeface="Preeti" pitchFamily="2" charset="0"/>
              </a:rPr>
              <a:t> </a:t>
            </a:r>
            <a:r>
              <a:rPr lang="en-US" sz="5700" b="1" dirty="0" err="1" smtClean="0">
                <a:latin typeface="Preeti" pitchFamily="2" charset="0"/>
              </a:rPr>
              <a:t>ljj</a:t>
            </a:r>
            <a:r>
              <a:rPr lang="en-US" sz="5700" b="1" dirty="0" smtClean="0">
                <a:latin typeface="Preeti" pitchFamily="2" charset="0"/>
              </a:rPr>
              <a:t>/0f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087780"/>
              </p:ext>
            </p:extLst>
          </p:nvPr>
        </p:nvGraphicFramePr>
        <p:xfrm>
          <a:off x="406400" y="1930401"/>
          <a:ext cx="14901334" cy="683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122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901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16746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1117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l;=g+=</a:t>
                      </a:r>
                      <a:endParaRPr lang="ne-NP" sz="2100" b="1" i="0" u="none" strike="noStrike" dirty="0">
                        <a:solidFill>
                          <a:srgbClr val="FFC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1" i="0" u="none" strike="noStrike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{ </a:t>
                      </a:r>
                      <a:r>
                        <a:rPr lang="en-US" sz="2100" b="1" i="0" u="none" strike="noStrike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ljj</a:t>
                      </a:r>
                      <a:r>
                        <a:rPr lang="en-US" sz="2100" b="1" i="0" u="none" strike="noStrike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/0f</a:t>
                      </a:r>
                      <a:endParaRPr lang="ne-NP" sz="2100" b="1" i="0" u="none" strike="noStrike" dirty="0">
                        <a:solidFill>
                          <a:srgbClr val="FFC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OsfO</a:t>
                      </a:r>
                      <a:r>
                        <a:rPr lang="en-US" sz="2100" b="1" i="0" u="none" strike="noStrike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{</a:t>
                      </a:r>
                      <a:endParaRPr lang="ne-NP" sz="2100" b="1" i="0" u="none" strike="noStrike" dirty="0">
                        <a:solidFill>
                          <a:srgbClr val="FFC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{s</a:t>
                      </a:r>
                      <a:r>
                        <a:rPr lang="en-US" sz="2100" b="1" i="0" u="none" strike="noStrike" baseline="0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baseline="0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nIo</a:t>
                      </a:r>
                      <a:endParaRPr lang="ne-NP" sz="2100" b="1" i="0" u="none" strike="noStrike" dirty="0">
                        <a:solidFill>
                          <a:srgbClr val="FFC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{s ah]6</a:t>
                      </a:r>
                      <a:r>
                        <a:rPr lang="en-US" sz="2100" b="1" i="0" u="none" strike="noStrike" baseline="0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baseline="0" dirty="0" smtClean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     -?=</a:t>
                      </a:r>
                      <a:r>
                        <a:rPr lang="en-US" sz="2100" b="1" i="0" u="none" strike="noStrike" baseline="0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xhf</a:t>
                      </a:r>
                      <a:r>
                        <a:rPr lang="en-US" sz="2100" b="1" i="0" u="none" strike="noStrike" baseline="0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/</a:t>
                      </a:r>
                      <a:r>
                        <a:rPr lang="en-US" sz="2100" b="1" i="0" u="none" strike="noStrike" baseline="0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df</a:t>
                      </a:r>
                      <a:r>
                        <a:rPr lang="en-US" sz="2100" b="1" i="0" u="none" strike="noStrike" baseline="0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_</a:t>
                      </a:r>
                      <a:endParaRPr lang="en-US" sz="2100" b="1" i="0" u="none" strike="noStrike" dirty="0">
                        <a:solidFill>
                          <a:srgbClr val="FFC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100" b="1" i="0" u="none" strike="noStrike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100" b="1" i="0" u="none" strike="noStrike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100" b="1" i="0" u="none" strike="noStrike" dirty="0">
                        <a:solidFill>
                          <a:srgbClr val="FFC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i="0" u="none" strike="noStrike" dirty="0">
                        <a:solidFill>
                          <a:srgbClr val="FFC000"/>
                        </a:solidFill>
                        <a:latin typeface="Preeti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baseline="0" dirty="0" err="1" smtClean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baseline="0" dirty="0" smtClean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100" b="1" i="0" u="none" strike="noStrike" baseline="0" dirty="0" err="1" smtClean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k|ult</a:t>
                      </a:r>
                      <a:endParaRPr lang="ne-NP" sz="2100" b="1" i="0" u="none" strike="noStrike" dirty="0">
                        <a:solidFill>
                          <a:srgbClr val="FFC000"/>
                        </a:solidFill>
                        <a:latin typeface="Preeti" pitchFamily="2" charset="0"/>
                      </a:endParaRPr>
                    </a:p>
                    <a:p>
                      <a:pPr algn="ctr"/>
                      <a:endParaRPr lang="en-US" sz="2100" dirty="0">
                        <a:solidFill>
                          <a:srgbClr val="FFC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38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baseline="0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k|ult</a:t>
                      </a:r>
                      <a:endParaRPr lang="en-US" sz="2100" b="1" i="0" u="none" strike="noStrike" baseline="0" dirty="0">
                        <a:solidFill>
                          <a:srgbClr val="FFC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100" b="1" i="0" u="none" strike="noStrike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100" b="1" i="0" u="none" strike="noStrike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k|ult</a:t>
                      </a:r>
                      <a:r>
                        <a:rPr lang="en-US" sz="2100" b="1" i="0" u="none" strike="noStrike" baseline="0" dirty="0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baseline="0" dirty="0" err="1">
                          <a:solidFill>
                            <a:srgbClr val="FFC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100" b="1" i="0" u="none" strike="noStrike" dirty="0">
                        <a:solidFill>
                          <a:srgbClr val="FFC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93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s=</a:t>
                      </a:r>
                      <a:endParaRPr lang="ne-NP" sz="2700" b="1" i="0" u="none" strike="noStrike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7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7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vl</a:t>
                      </a:r>
                      <a:r>
                        <a:rPr lang="en-US" sz="27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/b / </a:t>
                      </a:r>
                      <a:r>
                        <a:rPr lang="en-US" sz="27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7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7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k|zf;g</a:t>
                      </a:r>
                      <a:endParaRPr lang="ne-NP" sz="2700" b="1" i="0" u="none" strike="noStrike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b"/>
                </a:tc>
                <a:tc>
                  <a:txBody>
                    <a:bodyPr/>
                    <a:lstStyle/>
                    <a:p>
                      <a:endParaRPr lang="en-US" sz="190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3549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yk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cfjf;Lo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qmd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;|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rfng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nflu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g]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kfn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;/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cGo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lgsfoaf6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Pj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|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cg'bfg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k|fKt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;|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Vof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</a:t>
                      </a: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$))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)=#)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b="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b="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662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of]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hgfaå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a:tL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ljsf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tyf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k'gM:yfkgf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</a:t>
                      </a: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%))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)=#&amp;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b="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b="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662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wgL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btf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k|df0f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k'hf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ljt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;|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Vof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&amp;))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#%)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)=@^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latin typeface="Preeti" pitchFamily="2" charset="0"/>
                        </a:rPr>
                        <a:t>@%$</a:t>
                      </a:r>
                      <a:endParaRPr lang="en-US" sz="2100" b="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latin typeface="Preeti" pitchFamily="2" charset="0"/>
                        </a:rPr>
                        <a:t>)=)(</a:t>
                      </a:r>
                      <a:endParaRPr lang="en-US" sz="2100" b="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52037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;/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/L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Pj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+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u}/ ;/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/L cg'bfgaf6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sd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nfutsf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3/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agfO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Jojl:yt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a;f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af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k'gM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: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yfkgf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u/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fpg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.</a:t>
                      </a:r>
                      <a:endParaRPr lang="ne-NP" sz="2100" b="0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kl/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$%)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)=##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b="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b="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%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sDkgLsf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{If]q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lj:tf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hUufsf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;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DefJotf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cWoog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*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@))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)=!%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latin typeface="Preeti" pitchFamily="2" charset="0"/>
                        </a:rPr>
                        <a:t>$</a:t>
                      </a:r>
                      <a:endParaRPr lang="en-US" sz="2100" b="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latin typeface="Preeti" pitchFamily="2" charset="0"/>
                        </a:rPr>
                        <a:t>)=)&amp;</a:t>
                      </a:r>
                      <a:endParaRPr lang="en-US" sz="2100" b="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9360">
                <a:tc>
                  <a:txBody>
                    <a:bodyPr/>
                    <a:lstStyle/>
                    <a:p>
                      <a:pPr algn="r" fontAlgn="ctr"/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hDdf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!())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!=$)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Preeti" pitchFamily="2" charset="0"/>
                        </a:rPr>
                        <a:t>)=!&amp;</a:t>
                      </a:r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72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298124"/>
              </p:ext>
            </p:extLst>
          </p:nvPr>
        </p:nvGraphicFramePr>
        <p:xfrm>
          <a:off x="795313" y="711199"/>
          <a:ext cx="14512421" cy="8181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878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3733"/>
                <a:gridCol w="1490133"/>
                <a:gridCol w="1761067"/>
                <a:gridCol w="176106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189653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8128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l;=g+=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ljj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 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OsfO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nIo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ah]6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-?=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xhf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df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_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1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4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endParaRPr lang="en-US" sz="2100" b="1" i="0" u="none" strike="noStrike" baseline="0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7292">
                <a:tc>
                  <a:txBody>
                    <a:bodyPr/>
                    <a:lstStyle/>
                    <a:p>
                      <a:r>
                        <a:rPr lang="en-US" sz="2100" b="1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v=</a:t>
                      </a:r>
                    </a:p>
                  </a:txBody>
                  <a:tcPr marL="162560" marR="162560" marT="60960" marB="60960"/>
                </a:tc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tyf</a:t>
                      </a:r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k"jf</a:t>
                      </a:r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1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wf</a:t>
                      </a:r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/ </a:t>
                      </a:r>
                      <a:r>
                        <a:rPr lang="en-US" sz="21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ljsf</a:t>
                      </a:r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; </a:t>
                      </a:r>
                      <a:r>
                        <a:rPr lang="en-US" sz="21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1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qmd</a:t>
                      </a:r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1" i="0" u="none" strike="noStrike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50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;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DefJotf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cWoog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,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cg';Gwfg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Pj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+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cjnf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sg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e|d0f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k6s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</a:t>
                      </a: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^)))</a:t>
                      </a: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$=$$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19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38]/L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ljqmL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;+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Vof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#^&amp;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#(%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)=@(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@&amp;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)=)@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19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kfs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lgdf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{0f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$%))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#=##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!=##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63044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ljB'QLs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&amp;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!$())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!!=)@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!=&amp;&amp;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19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%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38]/L /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hUufsf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l;dfgf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5'6\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ofpg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/f]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kgL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@^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!%)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)=!!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@@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)=)(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19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^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;8s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u|fe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]n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tyf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9n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lgdf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{0f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ld=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*$)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!#)))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(=^!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*$)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(=^!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63044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&amp;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gfkL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x]S6/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^!*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^!*)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$=%&amp;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&amp;=&amp;&amp;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)=)^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81971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*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kSsL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gfnf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lgdf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{0f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ld=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^@%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$%))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#=##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#@%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!=&amp;#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(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km'naf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Ldf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{t ;'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wf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tyf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/]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vb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]v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.-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]/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l;dn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_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$&amp;%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)=#%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)=#%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763044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!)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kSsL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gfnf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dd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{t ;'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wf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tyf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;/;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kmfO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 -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]/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l;dn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_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=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!%))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%))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)=#&amp;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!%))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>
                          <a:latin typeface="Preeti" pitchFamily="2" charset="0"/>
                        </a:rPr>
                        <a:t>)=#&amp;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2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3249715"/>
              </p:ext>
            </p:extLst>
          </p:nvPr>
        </p:nvGraphicFramePr>
        <p:xfrm>
          <a:off x="948267" y="406400"/>
          <a:ext cx="14494934" cy="8613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6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440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901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16746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8818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l;=g</a:t>
                      </a:r>
                      <a:r>
                        <a:rPr lang="en-US" sz="2100" b="1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+=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ljj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 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OsfO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nIo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ah]6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-?=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xhf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df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_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1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endParaRPr lang="ne-NP" sz="2100" b="1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2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endParaRPr lang="en-US" sz="2100" b="1" i="0" u="none" strike="noStrike" baseline="0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b="1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v=</a:t>
                      </a:r>
                      <a:endParaRPr lang="en-US" sz="2100" b="1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tyf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k"jf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wf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/ 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ljsf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; 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qmd</a:t>
                      </a:r>
                      <a:endParaRPr lang="ne-NP" sz="2100" b="0" i="0" u="none" strike="noStrike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 smtClean="0">
                          <a:latin typeface="Preeti" pitchFamily="2" charset="0"/>
                        </a:rPr>
                        <a:t>!!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;8s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u|fe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]n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=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$&amp;))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!&amp;&amp;))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!#=)(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)=@*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 smtClean="0">
                          <a:latin typeface="Preeti" pitchFamily="2" charset="0"/>
                        </a:rPr>
                        <a:t>!@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;8s ;'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wf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tyf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{t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=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!@))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#%))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@=%(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9769">
                <a:tc>
                  <a:txBody>
                    <a:bodyPr/>
                    <a:lstStyle/>
                    <a:p>
                      <a:pPr algn="r"/>
                      <a:r>
                        <a:rPr lang="en-US" sz="2100" dirty="0" smtClean="0">
                          <a:latin typeface="Preeti" pitchFamily="2" charset="0"/>
                        </a:rPr>
                        <a:t>!#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;8s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sfnf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kq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-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]/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l;dn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_</a:t>
                      </a:r>
                      <a:endParaRPr lang="en-US" sz="2100" dirty="0"/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=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#$)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#$))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@=%!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 smtClean="0">
                          <a:latin typeface="Preeti" pitchFamily="2" charset="0"/>
                        </a:rPr>
                        <a:t>!$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km'6s/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ljqmL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ljt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kl/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!%))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&amp;%))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%=%%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@@^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>
                          <a:latin typeface="Preeti" pitchFamily="2" charset="0"/>
                        </a:rPr>
                        <a:t>)=*$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 smtClean="0">
                          <a:latin typeface="Preeti" pitchFamily="2" charset="0"/>
                        </a:rPr>
                        <a:t>!%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KnflgË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tyf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/]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vf+sg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 </a:t>
                      </a:r>
                      <a:endParaRPr lang="ne-NP" sz="2100" b="0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x]S6/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%@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&amp;%)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)=%%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%=%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>
                          <a:latin typeface="Preeti" pitchFamily="2" charset="0"/>
                        </a:rPr>
                        <a:t>)=)^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 smtClean="0">
                          <a:latin typeface="Preeti" pitchFamily="2" charset="0"/>
                        </a:rPr>
                        <a:t>!^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bf]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]/f]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btf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;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d:of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If]q ;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DaGwdf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.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x]S6/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$))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)=#)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 smtClean="0">
                          <a:latin typeface="Preeti" pitchFamily="2" charset="0"/>
                        </a:rPr>
                        <a:t>!&amp;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GwL;k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{g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Jojl:yut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$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$))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)=#)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>
                          <a:latin typeface="Preeti" pitchFamily="2" charset="0"/>
                        </a:rPr>
                        <a:t>!*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sDkfp08sf]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tf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</a:t>
                      </a:r>
                      <a:endParaRPr lang="ne-NP" sz="2100" b="0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#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@#))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!=&amp;)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#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!=&amp;)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>
                          <a:latin typeface="Preeti" pitchFamily="2" charset="0"/>
                        </a:rPr>
                        <a:t>!(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vfg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kfgL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of]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hgf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. 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@)))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!=$*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>
                          <a:latin typeface="Preeti" pitchFamily="2" charset="0"/>
                        </a:rPr>
                        <a:t>@)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kSsL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sne6{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lgdf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{0f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.</a:t>
                      </a:r>
                      <a:endParaRPr lang="ne-NP" sz="2100" b="0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;+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Vof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#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^%))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$=*!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>
                          <a:latin typeface="Preeti" pitchFamily="2" charset="0"/>
                        </a:rPr>
                        <a:t>@!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qm;8]g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lgdf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{0f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%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*))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)=%(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>
                          <a:latin typeface="Preeti" pitchFamily="2" charset="0"/>
                        </a:rPr>
                        <a:t>@@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nf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lgoGq0f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%)))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#=&amp;)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>
                          <a:latin typeface="Preeti" pitchFamily="2" charset="0"/>
                        </a:rPr>
                        <a:t>@#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k'n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{t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tyf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;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Def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@$))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!=&amp;&amp;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447057">
                <a:tc>
                  <a:txBody>
                    <a:bodyPr/>
                    <a:lstStyle/>
                    <a:p>
                      <a:pPr algn="r"/>
                      <a:r>
                        <a:rPr lang="en-US" sz="2100" dirty="0" smtClean="0">
                          <a:latin typeface="Preeti" pitchFamily="2" charset="0"/>
                        </a:rPr>
                        <a:t>@$=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k|ltIffno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lgdf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{0f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;+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Vof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*))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)=%(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1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506312"/>
              </p:ext>
            </p:extLst>
          </p:nvPr>
        </p:nvGraphicFramePr>
        <p:xfrm>
          <a:off x="541866" y="508000"/>
          <a:ext cx="14901334" cy="735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2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790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815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901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6106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8373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4384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772160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l;=g+=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algn="ctr" fontAlgn="ctr"/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ljj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 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OsfO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nIo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ah]6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-?=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xhf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df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_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1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endParaRPr lang="ne-NP" sz="2100" b="1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44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endParaRPr lang="en-US" sz="2100" b="1" i="0" u="none" strike="noStrike" baseline="0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r"/>
                      <a:r>
                        <a:rPr lang="en-US" sz="2100" b="1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v=</a:t>
                      </a:r>
                      <a:endParaRPr lang="en-US" sz="2100" b="1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hUuf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tyf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k"jf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wf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/ 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ljsf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; 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1" i="0" u="none" strike="noStrike" dirty="0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100" b="1" i="0" u="none" strike="noStrike" dirty="0" err="1" smtClean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qmd</a:t>
                      </a:r>
                      <a:endParaRPr lang="ne-NP" sz="2100" b="0" i="0" u="none" strike="noStrike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@%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Xo'd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kfOk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h8fg . </a:t>
                      </a:r>
                      <a:endParaRPr lang="ne-NP" sz="2100" b="0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;+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Vof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$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*))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)+%(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@^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{no sDkfp08 cufl8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kSsL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sne8{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lgdf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{0f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;+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Vof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@$))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!=&amp;&amp;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@&amp;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Xo'd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sne6{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lgdf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{0f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#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!)))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)=&amp;$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@*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ulx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/f] 7fpFdf df6f]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;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fdfGo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gfnf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lgdf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{0f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</a:t>
                      </a:r>
                      <a:r>
                        <a:rPr lang="en-US" sz="2100" b="0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=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Preeti" pitchFamily="2" charset="0"/>
                        </a:rPr>
                        <a:t>#))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Preeti" pitchFamily="2" charset="0"/>
                        </a:rPr>
                        <a:t>!)))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)=&amp;$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@(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af6f]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u|fe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lnË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ld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=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%))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@)))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!=$*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%))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!=$*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#)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af6f]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bfofF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afofF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gfnf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lgdf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{0f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!%))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!=!!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</a:tr>
              <a:tr h="494453">
                <a:tc>
                  <a:txBody>
                    <a:bodyPr/>
                    <a:lstStyle/>
                    <a:p>
                      <a:pPr algn="r" fontAlgn="ctr"/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hDdf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Preeti" pitchFamily="2" charset="0"/>
                        </a:rPr>
                        <a:t>!!,@&amp;,%)</a:t>
                      </a:r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Preeti" pitchFamily="2" charset="0"/>
                        </a:rPr>
                        <a:t>*#=#&amp;</a:t>
                      </a:r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Preeti" pitchFamily="2" charset="0"/>
                        </a:rPr>
                        <a:t>!&amp;=(@</a:t>
                      </a:r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FF00"/>
                    </a:solidFill>
                  </a:tcPr>
                </a:tc>
              </a:tr>
              <a:tr h="49445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1" i="0" u="none" strike="noStrike" dirty="0" smtClean="0">
                          <a:solidFill>
                            <a:schemeClr val="tx1"/>
                          </a:solidFill>
                          <a:latin typeface="Preeti" pitchFamily="2" charset="0"/>
                        </a:rPr>
                        <a:t>u=</a:t>
                      </a:r>
                      <a:endParaRPr lang="ne-NP" sz="2100" b="1" i="0" u="none" strike="noStrike" dirty="0">
                        <a:solidFill>
                          <a:schemeClr val="tx1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1" i="0" u="none" strike="noStrike" dirty="0" err="1" smtClean="0">
                          <a:solidFill>
                            <a:schemeClr val="tx1"/>
                          </a:solidFill>
                          <a:latin typeface="Preeti" pitchFamily="2" charset="0"/>
                        </a:rPr>
                        <a:t>cfjf</a:t>
                      </a:r>
                      <a:r>
                        <a:rPr lang="en-US" sz="2100" b="1" i="0" u="none" strike="noStrike" dirty="0" smtClean="0">
                          <a:solidFill>
                            <a:schemeClr val="tx1"/>
                          </a:solidFill>
                          <a:latin typeface="Preeti" pitchFamily="2" charset="0"/>
                        </a:rPr>
                        <a:t>; </a:t>
                      </a:r>
                      <a:r>
                        <a:rPr lang="en-US" sz="2100" b="1" i="0" u="none" strike="noStrike" dirty="0" err="1" smtClean="0">
                          <a:solidFill>
                            <a:schemeClr val="tx1"/>
                          </a:solidFill>
                          <a:latin typeface="Preeti" pitchFamily="2" charset="0"/>
                        </a:rPr>
                        <a:t>ljsf</a:t>
                      </a:r>
                      <a:r>
                        <a:rPr lang="en-US" sz="2100" b="1" i="0" u="none" strike="noStrike" dirty="0" smtClean="0">
                          <a:solidFill>
                            <a:schemeClr val="tx1"/>
                          </a:solidFill>
                          <a:latin typeface="Preeti" pitchFamily="2" charset="0"/>
                        </a:rPr>
                        <a:t>; </a:t>
                      </a:r>
                      <a:r>
                        <a:rPr lang="en-US" sz="2100" b="1" i="0" u="none" strike="noStrike" dirty="0" err="1" smtClean="0">
                          <a:solidFill>
                            <a:schemeClr val="tx1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1" i="0" u="none" strike="noStrike" dirty="0" smtClean="0">
                          <a:solidFill>
                            <a:schemeClr val="tx1"/>
                          </a:solidFill>
                          <a:latin typeface="Preeti" pitchFamily="2" charset="0"/>
                        </a:rPr>
                        <a:t>{</a:t>
                      </a:r>
                      <a:r>
                        <a:rPr lang="en-US" sz="2100" b="1" i="0" u="none" strike="noStrike" dirty="0" err="1" smtClean="0">
                          <a:solidFill>
                            <a:schemeClr val="tx1"/>
                          </a:solidFill>
                          <a:latin typeface="Preeti" pitchFamily="2" charset="0"/>
                        </a:rPr>
                        <a:t>qmd</a:t>
                      </a:r>
                      <a:endParaRPr lang="ne-NP" sz="2100" b="1" i="0" u="none" strike="noStrike" dirty="0">
                        <a:solidFill>
                          <a:schemeClr val="tx1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</a:tr>
              <a:tr h="49445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kl/of]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hgf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lj:t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[t ;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DefJotf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cWoog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: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yfg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*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^)))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$=$$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)=%%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</a:tr>
              <a:tr h="494453">
                <a:tc>
                  <a:txBody>
                    <a:bodyPr/>
                    <a:lstStyle/>
                    <a:p>
                      <a:pPr algn="r" fontAlgn="ctr"/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hDdf</a:t>
                      </a:r>
                      <a:r>
                        <a:rPr lang="en-US" sz="2100" b="1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Preeti" pitchFamily="2" charset="0"/>
                        </a:rPr>
                        <a:t>^)))</a:t>
                      </a:r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Preeti" pitchFamily="2" charset="0"/>
                        </a:rPr>
                        <a:t>$=$$</a:t>
                      </a:r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4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9828161"/>
              </p:ext>
            </p:extLst>
          </p:nvPr>
        </p:nvGraphicFramePr>
        <p:xfrm>
          <a:off x="812800" y="508000"/>
          <a:ext cx="14359467" cy="7329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058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901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8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81186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7721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l;=g+=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ljj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/0f 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OsfO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nIo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ah]6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-?=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xhf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df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_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algn="ctr" fontAlgn="ctr"/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jflif</a:t>
                      </a:r>
                      <a:r>
                        <a:rPr lang="en-US" sz="2100" b="1" i="0" u="none" strike="noStrike" baseline="0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{s </a:t>
                      </a:r>
                      <a:r>
                        <a:rPr lang="en-US" sz="2100" b="1" i="0" u="none" strike="noStrike" baseline="0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endParaRPr lang="ne-NP" sz="2100" b="1" i="0" u="none" strike="noStrike" dirty="0" smtClean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6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endParaRPr lang="en-US" sz="2100" b="1" i="0" u="none" strike="noStrike" baseline="0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efl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/t </a:t>
                      </a:r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k|ult</a:t>
                      </a:r>
                      <a:r>
                        <a:rPr lang="en-US" sz="2100" b="1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k|ltzt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26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3=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Joj;fo</a:t>
                      </a:r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k|aå</a:t>
                      </a:r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{g</a:t>
                      </a:r>
                      <a:r>
                        <a:rPr lang="en-US" sz="2100" b="1" i="0" u="none" strike="noStrike" baseline="0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1" i="0" u="none" strike="noStrike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b"/>
                </a:tc>
                <a:tc>
                  <a:txBody>
                    <a:bodyPr/>
                    <a:lstStyle/>
                    <a:p>
                      <a:endParaRPr lang="en-US" sz="210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210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9212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;"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rgf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k|sfzg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,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ljqfkg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Pj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+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k|aå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{g ;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DalGw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sfo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k6s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%%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#!))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@=@(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$%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!=**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2693">
                <a:tc>
                  <a:txBody>
                    <a:bodyPr/>
                    <a:lstStyle/>
                    <a:p>
                      <a:pPr algn="r" fontAlgn="ctr"/>
                      <a:endParaRPr lang="en-US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hDdf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Preeti" pitchFamily="2" charset="0"/>
                        </a:rPr>
                        <a:t>#!,))</a:t>
                      </a:r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Preeti" pitchFamily="2" charset="0"/>
                        </a:rPr>
                        <a:t>@=@(</a:t>
                      </a:r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Preeti" pitchFamily="2" charset="0"/>
                        </a:rPr>
                        <a:t>)=**</a:t>
                      </a:r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26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ª=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;+:</a:t>
                      </a:r>
                      <a:r>
                        <a:rPr lang="en-US" sz="21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yfut</a:t>
                      </a:r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1" i="0" u="none" strike="noStrike" dirty="0" err="1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ljsf</a:t>
                      </a:r>
                      <a:r>
                        <a:rPr lang="en-US" sz="2100" b="1" i="0" u="none" strike="noStrike" dirty="0">
                          <a:solidFill>
                            <a:srgbClr val="FF0000"/>
                          </a:solidFill>
                          <a:latin typeface="Preeti" pitchFamily="2" charset="0"/>
                        </a:rPr>
                        <a:t>; </a:t>
                      </a:r>
                      <a:endParaRPr lang="ne-NP" sz="2100" b="1" i="0" u="none" strike="noStrike" dirty="0">
                        <a:solidFill>
                          <a:srgbClr val="FF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100" b="0" i="0" u="none" strike="noStrike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26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!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hgzlQm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ljsf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tflnd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.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;+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Vof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Preeti" pitchFamily="2" charset="0"/>
                        </a:rPr>
                        <a:t>#)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Preeti" pitchFamily="2" charset="0"/>
                        </a:rPr>
                        <a:t>^))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)=$$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42693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@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]i7L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k6s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@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$))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)=#)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40059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#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NFRS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sf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]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tflnd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Pj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+ n]</a:t>
                      </a: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vf</a:t>
                      </a: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k|0fnL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cWofjlws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baseline="0" dirty="0" err="1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ug</a:t>
                      </a:r>
                      <a:r>
                        <a:rPr lang="en-US" sz="2100" b="0" i="0" u="none" strike="noStrike" baseline="0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k6s 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Preeti" pitchFamily="2" charset="0"/>
                        </a:rPr>
                        <a:t>!</a:t>
                      </a: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$))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)=#)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09769"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$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kbk"lt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{ / kl/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Iff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</a:t>
                      </a:r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Joj:yfkg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 .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cf</a:t>
                      </a:r>
                      <a:r>
                        <a:rPr lang="en-US" sz="2100" b="0" i="0" u="none" strike="noStrike" dirty="0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=c=</a:t>
                      </a:r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^%))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Preeti" pitchFamily="2" charset="0"/>
                        </a:rPr>
                        <a:t>$=*!</a:t>
                      </a:r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Preeti" pitchFamily="2" charset="0"/>
                      </a:endParaRPr>
                    </a:p>
                  </a:txBody>
                  <a:tcPr marL="162560" marR="162560" marT="60960" marB="60960"/>
                </a:tc>
              </a:tr>
              <a:tr h="508000">
                <a:tc>
                  <a:txBody>
                    <a:bodyPr/>
                    <a:lstStyle/>
                    <a:p>
                      <a:pPr algn="r" fontAlgn="ctr"/>
                      <a:endParaRPr lang="ne-NP" sz="2100" b="0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err="1" smtClean="0">
                          <a:solidFill>
                            <a:srgbClr val="000000"/>
                          </a:solidFill>
                          <a:latin typeface="Preeti" pitchFamily="2" charset="0"/>
                        </a:rPr>
                        <a:t>hDdf</a:t>
                      </a:r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e-NP" sz="21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16933" marR="16933" marT="1270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Preeti" pitchFamily="2" charset="0"/>
                        </a:rPr>
                        <a:t>&amp;(,))</a:t>
                      </a:r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Preeti" pitchFamily="2" charset="0"/>
                        </a:rPr>
                        <a:t>%=*$</a:t>
                      </a:r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latin typeface="Preeti" pitchFamily="2" charset="0"/>
                      </a:endParaRPr>
                    </a:p>
                  </a:txBody>
                  <a:tcPr marL="162560" marR="162560" marT="60960" marB="6096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2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5841</TotalTime>
  <Words>1648</Words>
  <Application>Microsoft Office PowerPoint</Application>
  <PresentationFormat>Custom</PresentationFormat>
  <Paragraphs>592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Fontasy Himali</vt:lpstr>
      <vt:lpstr>Kalimati</vt:lpstr>
      <vt:lpstr>Mangal</vt:lpstr>
      <vt:lpstr>Preeti</vt:lpstr>
      <vt:lpstr>Times New Roman</vt:lpstr>
      <vt:lpstr>Wingdings</vt:lpstr>
      <vt:lpstr>Office Theme</vt:lpstr>
      <vt:lpstr>/fli6«o cfjf; sDkgL lnld6]8</vt:lpstr>
      <vt:lpstr>cf=j=@)&amp;(.)*) df ePsf]  jflif{s ;+lIfKt k|ult ljj/0f </vt:lpstr>
      <vt:lpstr>                              </vt:lpstr>
      <vt:lpstr>cfDbfgL Go"g x'gsf sf/0fM– </vt:lpstr>
      <vt:lpstr>cf=j= @)&amp;(.)*) sf]] jflif{s ljsf; sfo{s|dsf] k|ult ljj/0f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राष्ट्रिय आवास कम्पनी लिमिटेड  अन्य प्रगति </vt:lpstr>
      <vt:lpstr>ljsf; sfo{qmdsf] k|ult Go"g x'gsf sf/0fM– </vt:lpstr>
      <vt:lpstr>  cf=j=@)&amp;*.)&amp;( sf] jflif{s k]ZsL a]?h'sf] cj:yfM   </vt:lpstr>
      <vt:lpstr>cf=j= @)&amp;(.)*) sf] lnnfdsf] ;DklQ ljj/0f</vt:lpstr>
      <vt:lpstr>कम्पनीबाट संचालन भइरहेका आवास तथा बजार क्षेत्रका गुरुयोजना / प्लानीङ्ग नक्साहरु</vt:lpstr>
      <vt:lpstr>PowerPoint Presentation</vt:lpstr>
      <vt:lpstr>  Kakarvitta Master Plan, Jhapa   </vt:lpstr>
      <vt:lpstr>Jorsimal Housing and Market Development Area, Jhapa</vt:lpstr>
      <vt:lpstr>Bardaghat Housing and Market Development Area, Nawalparasi</vt:lpstr>
      <vt:lpstr>Triveni housing and market development area,  Nawalparasi</vt:lpstr>
      <vt:lpstr>Imiliya Masterplan, Kapilbastu</vt:lpstr>
      <vt:lpstr>Sukhepokhari Masterplan, Sarlahi</vt:lpstr>
      <vt:lpstr>Kusumba Bazar Planning, Bardiya</vt:lpstr>
      <vt:lpstr>Madhuwan Housing and Market Development Area, Taratal ,Bardiya</vt:lpstr>
      <vt:lpstr>Laljhadi market planning, kanchanpur</vt:lpstr>
      <vt:lpstr>Mahespur Housing and Market Development Area, Jhapa</vt:lpstr>
      <vt:lpstr>PowerPoint Presentation</vt:lpstr>
      <vt:lpstr>Taratal Housing and Market Development plan, Bardiya.</vt:lpstr>
      <vt:lpstr> sDkgLsf] &gt;Lv08k'/ cfjf; tyf ahf/ If]qdf रोडको बाहिरी सिमानामा वाल लगाउने कार्य   </vt:lpstr>
      <vt:lpstr>PowerPoint Presentation</vt:lpstr>
      <vt:lpstr>sDkgLsf] &gt;Lv08k'/ cfjf; tyf ahf/ If]q</vt:lpstr>
      <vt:lpstr>Manhole and humpipe construction works,kavre</vt:lpstr>
      <vt:lpstr>sfe|] l:yt /f]8sf] aflx/L l;dfgfdf jfn nufpg] sfo{    </vt:lpstr>
      <vt:lpstr>hf]/l;dn cfjf; tyf ahf/ If]q emfkfsf] cf=j= @)&amp;*÷)&amp;( sf] ;8s sfnf]kq] ug]{ sfo{</vt:lpstr>
      <vt:lpstr>afFs] alb{of If]qsf] ;8s u|fe]n cf=j=@)&amp;*÷)&amp;(ug]{ sfo{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u|fdL0f cfjf; sDkgL lnld6]8</dc:title>
  <dc:creator>janjit</dc:creator>
  <cp:lastModifiedBy>Dell</cp:lastModifiedBy>
  <cp:revision>1309</cp:revision>
  <cp:lastPrinted>2023-08-10T05:56:38Z</cp:lastPrinted>
  <dcterms:created xsi:type="dcterms:W3CDTF">2012-11-24T00:36:10Z</dcterms:created>
  <dcterms:modified xsi:type="dcterms:W3CDTF">2023-08-20T06:28:41Z</dcterms:modified>
</cp:coreProperties>
</file>