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773" r:id="rId2"/>
    <p:sldMasterId id="2147483809" r:id="rId3"/>
  </p:sldMasterIdLst>
  <p:notesMasterIdLst>
    <p:notesMasterId r:id="rId68"/>
  </p:notesMasterIdLst>
  <p:sldIdLst>
    <p:sldId id="671" r:id="rId4"/>
    <p:sldId id="351" r:id="rId5"/>
    <p:sldId id="659" r:id="rId6"/>
    <p:sldId id="259" r:id="rId7"/>
    <p:sldId id="314" r:id="rId8"/>
    <p:sldId id="725" r:id="rId9"/>
    <p:sldId id="724" r:id="rId10"/>
    <p:sldId id="672" r:id="rId11"/>
    <p:sldId id="673" r:id="rId12"/>
    <p:sldId id="726" r:id="rId13"/>
    <p:sldId id="549" r:id="rId14"/>
    <p:sldId id="674" r:id="rId15"/>
    <p:sldId id="727" r:id="rId16"/>
    <p:sldId id="572" r:id="rId17"/>
    <p:sldId id="728" r:id="rId18"/>
    <p:sldId id="665" r:id="rId19"/>
    <p:sldId id="729" r:id="rId20"/>
    <p:sldId id="675" r:id="rId21"/>
    <p:sldId id="676" r:id="rId22"/>
    <p:sldId id="275" r:id="rId23"/>
    <p:sldId id="677" r:id="rId24"/>
    <p:sldId id="678" r:id="rId25"/>
    <p:sldId id="689" r:id="rId26"/>
    <p:sldId id="626" r:id="rId27"/>
    <p:sldId id="730" r:id="rId28"/>
    <p:sldId id="692" r:id="rId29"/>
    <p:sldId id="693" r:id="rId30"/>
    <p:sldId id="579" r:id="rId31"/>
    <p:sldId id="696" r:id="rId32"/>
    <p:sldId id="697" r:id="rId33"/>
    <p:sldId id="698" r:id="rId34"/>
    <p:sldId id="699" r:id="rId35"/>
    <p:sldId id="642" r:id="rId36"/>
    <p:sldId id="652" r:id="rId37"/>
    <p:sldId id="701" r:id="rId38"/>
    <p:sldId id="706" r:id="rId39"/>
    <p:sldId id="711" r:id="rId40"/>
    <p:sldId id="653" r:id="rId41"/>
    <p:sldId id="629" r:id="rId42"/>
    <p:sldId id="712" r:id="rId43"/>
    <p:sldId id="723" r:id="rId44"/>
    <p:sldId id="505" r:id="rId45"/>
    <p:sldId id="731" r:id="rId46"/>
    <p:sldId id="651" r:id="rId47"/>
    <p:sldId id="666" r:id="rId48"/>
    <p:sldId id="623" r:id="rId49"/>
    <p:sldId id="732" r:id="rId50"/>
    <p:sldId id="667" r:id="rId51"/>
    <p:sldId id="668" r:id="rId52"/>
    <p:sldId id="669" r:id="rId53"/>
    <p:sldId id="630" r:id="rId54"/>
    <p:sldId id="311" r:id="rId55"/>
    <p:sldId id="600" r:id="rId56"/>
    <p:sldId id="733" r:id="rId57"/>
    <p:sldId id="628" r:id="rId58"/>
    <p:sldId id="734" r:id="rId59"/>
    <p:sldId id="735" r:id="rId60"/>
    <p:sldId id="736" r:id="rId61"/>
    <p:sldId id="737" r:id="rId62"/>
    <p:sldId id="738" r:id="rId63"/>
    <p:sldId id="739" r:id="rId64"/>
    <p:sldId id="740" r:id="rId65"/>
    <p:sldId id="313" r:id="rId66"/>
    <p:sldId id="670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C08BE-6946-4EB3-A12C-3FECCD605F90}" v="75" dt="2023-10-31T07:56:49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607" autoAdjust="0"/>
  </p:normalViewPr>
  <p:slideViewPr>
    <p:cSldViewPr snapToGrid="0">
      <p:cViewPr varScale="1">
        <p:scale>
          <a:sx n="58" d="100"/>
          <a:sy n="58" d="100"/>
        </p:scale>
        <p:origin x="988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586693441842E-2"/>
          <c:y val="0.11400983034542388"/>
          <c:w val="0.93361887649949782"/>
          <c:h val="0.50283583150680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प्रतिवेदन गर्ने स्वास्थ्य संस्थाको प्रतिशत (Reporting rate)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Reporting Status</c:v>
                </c:pt>
                <c:pt idx="1">
                  <c:v>Immunization</c:v>
                </c:pt>
                <c:pt idx="2">
                  <c:v>IMNCI</c:v>
                </c:pt>
                <c:pt idx="3">
                  <c:v>Nutrition-Newly Registered</c:v>
                </c:pt>
                <c:pt idx="4">
                  <c:v>Nutrition-Acute Malnutrition</c:v>
                </c:pt>
                <c:pt idx="5">
                  <c:v>Maternal and Newborn Health</c:v>
                </c:pt>
                <c:pt idx="6">
                  <c:v>Family Planning</c:v>
                </c:pt>
                <c:pt idx="7">
                  <c:v>RH Morbidity</c:v>
                </c:pt>
                <c:pt idx="8">
                  <c:v>Malaria Elimination </c:v>
                </c:pt>
                <c:pt idx="9">
                  <c:v>Leprosy Elimination</c:v>
                </c:pt>
                <c:pt idx="10">
                  <c:v>Tuberculosis (New)</c:v>
                </c:pt>
                <c:pt idx="11">
                  <c:v>HIV/AIDS- PMTCT</c:v>
                </c:pt>
                <c:pt idx="12">
                  <c:v>NCD</c:v>
                </c:pt>
                <c:pt idx="13">
                  <c:v>OPD (Page 5)</c:v>
                </c:pt>
                <c:pt idx="14">
                  <c:v>Laboratory Services</c:v>
                </c:pt>
                <c:pt idx="15">
                  <c:v>GESI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C-48F5-A5FA-2C99F3C847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समय मै प्रतिवेदन गर्ने स्वास्थ्य संस्थाको प्रतिशत (Reporting Rate on Time)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Reporting Status</c:v>
                </c:pt>
                <c:pt idx="1">
                  <c:v>Immunization</c:v>
                </c:pt>
                <c:pt idx="2">
                  <c:v>IMNCI</c:v>
                </c:pt>
                <c:pt idx="3">
                  <c:v>Nutrition-Newly Registered</c:v>
                </c:pt>
                <c:pt idx="4">
                  <c:v>Nutrition-Acute Malnutrition</c:v>
                </c:pt>
                <c:pt idx="5">
                  <c:v>Maternal and Newborn Health</c:v>
                </c:pt>
                <c:pt idx="6">
                  <c:v>Family Planning</c:v>
                </c:pt>
                <c:pt idx="7">
                  <c:v>RH Morbidity</c:v>
                </c:pt>
                <c:pt idx="8">
                  <c:v>Malaria Elimination </c:v>
                </c:pt>
                <c:pt idx="9">
                  <c:v>Leprosy Elimination</c:v>
                </c:pt>
                <c:pt idx="10">
                  <c:v>Tuberculosis (New)</c:v>
                </c:pt>
                <c:pt idx="11">
                  <c:v>HIV/AIDS- PMTCT</c:v>
                </c:pt>
                <c:pt idx="12">
                  <c:v>NCD</c:v>
                </c:pt>
                <c:pt idx="13">
                  <c:v>OPD (Page 5)</c:v>
                </c:pt>
                <c:pt idx="14">
                  <c:v>Laboratory Services</c:v>
                </c:pt>
                <c:pt idx="15">
                  <c:v>GESI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98.9</c:v>
                </c:pt>
                <c:pt idx="1">
                  <c:v>100</c:v>
                </c:pt>
                <c:pt idx="2">
                  <c:v>99.8</c:v>
                </c:pt>
                <c:pt idx="3">
                  <c:v>97.4</c:v>
                </c:pt>
                <c:pt idx="4">
                  <c:v>99.9</c:v>
                </c:pt>
                <c:pt idx="5">
                  <c:v>98.8</c:v>
                </c:pt>
                <c:pt idx="6">
                  <c:v>98.7</c:v>
                </c:pt>
                <c:pt idx="7">
                  <c:v>100</c:v>
                </c:pt>
                <c:pt idx="8">
                  <c:v>99.6</c:v>
                </c:pt>
                <c:pt idx="9">
                  <c:v>99.3</c:v>
                </c:pt>
                <c:pt idx="10">
                  <c:v>100</c:v>
                </c:pt>
                <c:pt idx="11">
                  <c:v>99.8</c:v>
                </c:pt>
                <c:pt idx="12">
                  <c:v>99.5</c:v>
                </c:pt>
                <c:pt idx="13">
                  <c:v>99.4</c:v>
                </c:pt>
                <c:pt idx="14">
                  <c:v>99</c:v>
                </c:pt>
                <c:pt idx="15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C-48F5-A5FA-2C99F3C84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91592464"/>
        <c:axId val="491583840"/>
      </c:barChart>
      <c:catAx>
        <c:axId val="49159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491583840"/>
        <c:crossesAt val="0"/>
        <c:auto val="1"/>
        <c:lblAlgn val="ctr"/>
        <c:lblOffset val="100"/>
        <c:noMultiLvlLbl val="0"/>
      </c:catAx>
      <c:valAx>
        <c:axId val="49158384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4915924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226951144330564E-2"/>
          <c:y val="0.933213023932986"/>
          <c:w val="0.86703322413986894"/>
          <c:h val="5.7333917388454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385972384519894E-2"/>
          <c:y val="3.0601938249387565E-2"/>
          <c:w val="0.93543279784201727"/>
          <c:h val="0.8196678070053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no. of blood slide collection</c:v>
                </c:pt>
                <c:pt idx="1">
                  <c:v>Annual Blood Examination Rate</c:v>
                </c:pt>
                <c:pt idx="2">
                  <c:v>Malaria Positive Cases</c:v>
                </c:pt>
                <c:pt idx="3">
                  <c:v>Imported Malaria Cases</c:v>
                </c:pt>
                <c:pt idx="4">
                  <c:v>Indigenous Malaria Cases</c:v>
                </c:pt>
                <c:pt idx="5">
                  <c:v>Deaths due to Malaria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 formatCode="General">
                  <c:v>2578</c:v>
                </c:pt>
                <c:pt idx="1">
                  <c:v>1.060089560708426</c:v>
                </c:pt>
                <c:pt idx="2" formatCode="General">
                  <c:v>3</c:v>
                </c:pt>
                <c:pt idx="3" formatCode="General">
                  <c:v>3</c:v>
                </c:pt>
                <c:pt idx="4" formatCode="General">
                  <c:v>3</c:v>
                </c:pt>
                <c:pt idx="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C-4DEE-A4A2-021CCAD3E1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no. of blood slide collection</c:v>
                </c:pt>
                <c:pt idx="1">
                  <c:v>Annual Blood Examination Rate</c:v>
                </c:pt>
                <c:pt idx="2">
                  <c:v>Malaria Positive Cases</c:v>
                </c:pt>
                <c:pt idx="3">
                  <c:v>Imported Malaria Cases</c:v>
                </c:pt>
                <c:pt idx="4">
                  <c:v>Indigenous Malaria Cases</c:v>
                </c:pt>
                <c:pt idx="5">
                  <c:v>Deaths due to Malaria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 formatCode="General">
                  <c:v>1152</c:v>
                </c:pt>
                <c:pt idx="1">
                  <c:v>0.49558405355061025</c:v>
                </c:pt>
                <c:pt idx="2" formatCode="General">
                  <c:v>2</c:v>
                </c:pt>
                <c:pt idx="3" formatCode="General">
                  <c:v>2</c:v>
                </c:pt>
                <c:pt idx="4" formatCode="General">
                  <c:v>2</c:v>
                </c:pt>
                <c:pt idx="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FC-4DEE-A4A2-021CCAD3E1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no. of blood slide collection</c:v>
                </c:pt>
                <c:pt idx="1">
                  <c:v>Annual Blood Examination Rate</c:v>
                </c:pt>
                <c:pt idx="2">
                  <c:v>Malaria Positive Cases</c:v>
                </c:pt>
                <c:pt idx="3">
                  <c:v>Imported Malaria Cases</c:v>
                </c:pt>
                <c:pt idx="4">
                  <c:v>Indigenous Malaria Cases</c:v>
                </c:pt>
                <c:pt idx="5">
                  <c:v>Deaths due to Malaria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 formatCode="General">
                  <c:v>1714</c:v>
                </c:pt>
                <c:pt idx="1">
                  <c:v>0.72649282832050455</c:v>
                </c:pt>
                <c:pt idx="2" formatCode="General">
                  <c:v>1</c:v>
                </c:pt>
                <c:pt idx="3" formatCode="General">
                  <c:v>1</c:v>
                </c:pt>
                <c:pt idx="4" formatCode="General">
                  <c:v>1</c:v>
                </c:pt>
                <c:pt idx="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FC-4DEE-A4A2-021CCAD3E1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21736024"/>
        <c:axId val="321738768"/>
      </c:barChart>
      <c:catAx>
        <c:axId val="321736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321738768"/>
        <c:crosses val="autoZero"/>
        <c:auto val="1"/>
        <c:lblAlgn val="ctr"/>
        <c:lblOffset val="100"/>
        <c:noMultiLvlLbl val="0"/>
      </c:catAx>
      <c:valAx>
        <c:axId val="32173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3217360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48980163887278"/>
          <c:y val="0.25293880356474963"/>
          <c:w val="0.29758337246679117"/>
          <c:h val="7.1696820041240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rgbClr val="C00000"/>
      </a:solidFill>
      <a:round/>
    </a:ln>
    <a:effectLst/>
  </c:spPr>
  <c:txPr>
    <a:bodyPr/>
    <a:lstStyle/>
    <a:p>
      <a:pPr>
        <a:defRPr sz="2000">
          <a:latin typeface="Kokila" panose="020B0604020202020204" pitchFamily="34" charset="0"/>
          <a:cs typeface="Kokil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Incidence of Kala-azar</c:v>
                </c:pt>
                <c:pt idx="1">
                  <c:v>Kala-azar cases</c:v>
                </c:pt>
                <c:pt idx="2">
                  <c:v>Death due to Kala-azar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A1-4655-9682-B91B8A9D4B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Incidence of Kala-azar</c:v>
                </c:pt>
                <c:pt idx="1">
                  <c:v>Kala-azar cases</c:v>
                </c:pt>
                <c:pt idx="2">
                  <c:v>Death due to Kala-azar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A1-4655-9682-B91B8A9D4B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Incidence of Kala-azar</c:v>
                </c:pt>
                <c:pt idx="1">
                  <c:v>Kala-azar cases</c:v>
                </c:pt>
                <c:pt idx="2">
                  <c:v>Death due to Kala-azar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A1-4655-9682-B91B8A9D4B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0954752"/>
        <c:axId val="90702592"/>
      </c:barChart>
      <c:catAx>
        <c:axId val="9095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0702592"/>
        <c:crosses val="autoZero"/>
        <c:auto val="1"/>
        <c:lblAlgn val="ctr"/>
        <c:lblOffset val="100"/>
        <c:noMultiLvlLbl val="0"/>
      </c:catAx>
      <c:valAx>
        <c:axId val="9070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09547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Kokila" pitchFamily="34" charset="0"/>
          <a:cs typeface="Kokila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72783293392671E-2"/>
          <c:y val="0.15346245223882859"/>
          <c:w val="0.94715765148921605"/>
          <c:h val="0.63862425764213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प्रगति प्रतिशत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2077/78</c:v>
                </c:pt>
                <c:pt idx="1">
                  <c:v>2078/79</c:v>
                </c:pt>
                <c:pt idx="2">
                  <c:v>2079/80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3-445D-8C3B-3C8AA33C21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979157520"/>
        <c:axId val="979159320"/>
      </c:barChart>
      <c:catAx>
        <c:axId val="979157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979159320"/>
        <c:crosses val="autoZero"/>
        <c:auto val="1"/>
        <c:lblAlgn val="ctr"/>
        <c:lblOffset val="100"/>
        <c:noMultiLvlLbl val="0"/>
      </c:catAx>
      <c:valAx>
        <c:axId val="97915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1575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856109018981331"/>
          <c:y val="0.4645343570184618"/>
          <c:w val="0.144527368861501"/>
          <c:h val="7.4069698329420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New Case Detection Rate</c:v>
                </c:pt>
                <c:pt idx="1">
                  <c:v>Prevalence Rate</c:v>
                </c:pt>
                <c:pt idx="2">
                  <c:v>Leprosy New Cases</c:v>
                </c:pt>
                <c:pt idx="3">
                  <c:v>Female Proportion Among New Cases </c:v>
                </c:pt>
                <c:pt idx="4">
                  <c:v>Proportion of Children (0-14 yrs.) among new cases</c:v>
                </c:pt>
                <c:pt idx="5">
                  <c:v>% of new cases which are MB</c:v>
                </c:pt>
                <c:pt idx="6">
                  <c:v>Number of Leprosy Cases with Disability Grade 2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1.6</c:v>
                </c:pt>
                <c:pt idx="1">
                  <c:v>0.16</c:v>
                </c:pt>
                <c:pt idx="2">
                  <c:v>4</c:v>
                </c:pt>
                <c:pt idx="3">
                  <c:v>50</c:v>
                </c:pt>
                <c:pt idx="4">
                  <c:v>0</c:v>
                </c:pt>
                <c:pt idx="5">
                  <c:v>100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E-458D-AD2A-531A50A96B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New Case Detection Rate</c:v>
                </c:pt>
                <c:pt idx="1">
                  <c:v>Prevalence Rate</c:v>
                </c:pt>
                <c:pt idx="2">
                  <c:v>Leprosy New Cases</c:v>
                </c:pt>
                <c:pt idx="3">
                  <c:v>Female Proportion Among New Cases </c:v>
                </c:pt>
                <c:pt idx="4">
                  <c:v>Proportion of Children (0-14 yrs.) among new cases</c:v>
                </c:pt>
                <c:pt idx="5">
                  <c:v>% of new cases which are MB</c:v>
                </c:pt>
                <c:pt idx="6">
                  <c:v>Number of Leprosy Cases with Disability Grade 2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</c:v>
                </c:pt>
                <c:pt idx="1">
                  <c:v>0.3</c:v>
                </c:pt>
                <c:pt idx="2">
                  <c:v>7</c:v>
                </c:pt>
                <c:pt idx="3">
                  <c:v>14.3</c:v>
                </c:pt>
                <c:pt idx="4">
                  <c:v>0</c:v>
                </c:pt>
                <c:pt idx="5">
                  <c:v>85.7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BE-458D-AD2A-531A50A96B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New Case Detection Rate</c:v>
                </c:pt>
                <c:pt idx="1">
                  <c:v>Prevalence Rate</c:v>
                </c:pt>
                <c:pt idx="2">
                  <c:v>Leprosy New Cases</c:v>
                </c:pt>
                <c:pt idx="3">
                  <c:v>Female Proportion Among New Cases </c:v>
                </c:pt>
                <c:pt idx="4">
                  <c:v>Proportion of Children (0-14 yrs.) among new cases</c:v>
                </c:pt>
                <c:pt idx="5">
                  <c:v>% of new cases which are MB</c:v>
                </c:pt>
                <c:pt idx="6">
                  <c:v>Number of Leprosy Cases with Disability Grade 2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0.51</c:v>
                </c:pt>
                <c:pt idx="2">
                  <c:v>12</c:v>
                </c:pt>
                <c:pt idx="3">
                  <c:v>16.7</c:v>
                </c:pt>
                <c:pt idx="4">
                  <c:v>8.3000000000000007</c:v>
                </c:pt>
                <c:pt idx="5">
                  <c:v>91.7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BE-458D-AD2A-531A50A96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745432"/>
        <c:axId val="321735240"/>
      </c:barChart>
      <c:catAx>
        <c:axId val="32174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321735240"/>
        <c:crosses val="autoZero"/>
        <c:auto val="1"/>
        <c:lblAlgn val="ctr"/>
        <c:lblOffset val="100"/>
        <c:noMultiLvlLbl val="0"/>
      </c:catAx>
      <c:valAx>
        <c:axId val="32173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745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78071315492939"/>
          <c:y val="0.15667875009840901"/>
          <c:w val="0.42602417509488222"/>
          <c:h val="0.10707882739420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>
      <a:solidFill>
        <a:srgbClr val="C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93037142480235E-2"/>
          <c:y val="7.5931702855516328E-2"/>
          <c:w val="0.95661663509660255"/>
          <c:h val="0.77425877303596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New HIV cases</c:v>
                </c:pt>
                <c:pt idx="1">
                  <c:v>Total HIV cases</c:v>
                </c:pt>
                <c:pt idx="2">
                  <c:v>HIV cases on ART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11</c:v>
                </c:pt>
                <c:pt idx="1">
                  <c:v>94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7-430A-A005-AD24E5F47D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New HIV cases</c:v>
                </c:pt>
                <c:pt idx="1">
                  <c:v>Total HIV cases</c:v>
                </c:pt>
                <c:pt idx="2">
                  <c:v>HIV cases on ART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18</c:v>
                </c:pt>
                <c:pt idx="1">
                  <c:v>119</c:v>
                </c:pt>
                <c:pt idx="2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7-430A-A005-AD24E5F47D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2.4691358024691384E-2"/>
                  <c:y val="2.5881594355122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7-430A-A005-AD24E5F47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New HIV cases</c:v>
                </c:pt>
                <c:pt idx="1">
                  <c:v>Total HIV cases</c:v>
                </c:pt>
                <c:pt idx="2">
                  <c:v>HIV cases on ART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21</c:v>
                </c:pt>
                <c:pt idx="1">
                  <c:v>129</c:v>
                </c:pt>
                <c:pt idx="2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17-430A-A005-AD24E5F47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-1829883888"/>
        <c:axId val="-1829887152"/>
      </c:barChart>
      <c:catAx>
        <c:axId val="-182988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-1829887152"/>
        <c:crosses val="autoZero"/>
        <c:auto val="1"/>
        <c:lblAlgn val="ctr"/>
        <c:lblOffset val="100"/>
        <c:noMultiLvlLbl val="0"/>
      </c:catAx>
      <c:valAx>
        <c:axId val="-182988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-18298838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35338621539214"/>
          <c:y val="0.20155841057190912"/>
          <c:w val="0.2467688800430651"/>
          <c:h val="5.8792535284520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पानी</a:t>
            </a:r>
            <a:r>
              <a:rPr lang="ne-NP" sz="2800" baseline="0" dirty="0">
                <a:latin typeface="Kokila" panose="020B0604020202020204" pitchFamily="34" charset="0"/>
                <a:cs typeface="Kokila" panose="020B0604020202020204" pitchFamily="34" charset="0"/>
              </a:rPr>
              <a:t> जाचको विवरण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810173392246176E-2"/>
          <c:y val="0.11067434162021882"/>
          <c:w val="0.95034854299977467"/>
          <c:h val="0.71183019257424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'C:\Users\nn\Desktop\[भेरीफिकेशन.xlsx]Sheet9'!$B$1</c:f>
              <c:strCache>
                <c:ptCount val="1"/>
                <c:pt idx="0">
                  <c:v>परिक्षण गरिएको पानी जम्मा नमुना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[1]Sheet9!$A$2:$A$11</c:f>
              <c:strCache>
                <c:ptCount val="10"/>
                <c:pt idx="0">
                  <c:v>गौमुखी </c:v>
                </c:pt>
                <c:pt idx="1">
                  <c:v>नौवहिनी </c:v>
                </c:pt>
                <c:pt idx="2">
                  <c:v>झिमरुक </c:v>
                </c:pt>
                <c:pt idx="3">
                  <c:v>प्यूठान </c:v>
                </c:pt>
                <c:pt idx="4">
                  <c:v>स्वर्गद्धारी </c:v>
                </c:pt>
                <c:pt idx="5">
                  <c:v>माण्डवी </c:v>
                </c:pt>
                <c:pt idx="6">
                  <c:v>मल्लरानी </c:v>
                </c:pt>
                <c:pt idx="7">
                  <c:v>ऐरावती </c:v>
                </c:pt>
                <c:pt idx="8">
                  <c:v>सरुमारानी </c:v>
                </c:pt>
                <c:pt idx="9">
                  <c:v>जिल्ला</c:v>
                </c:pt>
              </c:strCache>
            </c:strRef>
          </c:cat>
          <c:val>
            <c:numRef>
              <c:f>[1]Sheet9!$B$2:$B$11</c:f>
              <c:numCache>
                <c:formatCode>General</c:formatCode>
                <c:ptCount val="10"/>
                <c:pt idx="0">
                  <c:v>16</c:v>
                </c:pt>
                <c:pt idx="1">
                  <c:v>19</c:v>
                </c:pt>
                <c:pt idx="2">
                  <c:v>15</c:v>
                </c:pt>
                <c:pt idx="3">
                  <c:v>17</c:v>
                </c:pt>
                <c:pt idx="4">
                  <c:v>18</c:v>
                </c:pt>
                <c:pt idx="5">
                  <c:v>11</c:v>
                </c:pt>
                <c:pt idx="6">
                  <c:v>15</c:v>
                </c:pt>
                <c:pt idx="7">
                  <c:v>17</c:v>
                </c:pt>
                <c:pt idx="8">
                  <c:v>7</c:v>
                </c:pt>
                <c:pt idx="9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0-42B2-911D-8893C21B17F7}"/>
            </c:ext>
          </c:extLst>
        </c:ser>
        <c:ser>
          <c:idx val="1"/>
          <c:order val="1"/>
          <c:tx>
            <c:strRef>
              <c:f>'C:\Users\nn\Desktop\[भेरीफिकेशन.xlsx]Sheet9'!$C$1</c:f>
              <c:strCache>
                <c:ptCount val="1"/>
                <c:pt idx="0">
                  <c:v>ईकोलाई देखिएको नमुना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[1]Sheet9!$A$2:$A$11</c:f>
              <c:strCache>
                <c:ptCount val="10"/>
                <c:pt idx="0">
                  <c:v>गौमुखी </c:v>
                </c:pt>
                <c:pt idx="1">
                  <c:v>नौवहिनी </c:v>
                </c:pt>
                <c:pt idx="2">
                  <c:v>झिमरुक </c:v>
                </c:pt>
                <c:pt idx="3">
                  <c:v>प्यूठान </c:v>
                </c:pt>
                <c:pt idx="4">
                  <c:v>स्वर्गद्धारी </c:v>
                </c:pt>
                <c:pt idx="5">
                  <c:v>माण्डवी </c:v>
                </c:pt>
                <c:pt idx="6">
                  <c:v>मल्लरानी </c:v>
                </c:pt>
                <c:pt idx="7">
                  <c:v>ऐरावती </c:v>
                </c:pt>
                <c:pt idx="8">
                  <c:v>सरुमारानी </c:v>
                </c:pt>
                <c:pt idx="9">
                  <c:v>जिल्ला</c:v>
                </c:pt>
              </c:strCache>
            </c:strRef>
          </c:cat>
          <c:val>
            <c:numRef>
              <c:f>[1]Sheet9!$C$2:$C$11</c:f>
              <c:numCache>
                <c:formatCode>General</c:formatCode>
                <c:ptCount val="10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11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4</c:v>
                </c:pt>
                <c:pt idx="8">
                  <c:v>1</c:v>
                </c:pt>
                <c:pt idx="9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C0-42B2-911D-8893C21B17F7}"/>
            </c:ext>
          </c:extLst>
        </c:ser>
        <c:ser>
          <c:idx val="2"/>
          <c:order val="2"/>
          <c:tx>
            <c:strRef>
              <c:f>'C:\Users\nn\Desktop\[भेरीफिकेशन.xlsx]Sheet9'!$D$1</c:f>
              <c:strCache>
                <c:ptCount val="1"/>
                <c:pt idx="0">
                  <c:v>इकोलाई नदेखिएको  नमुना संख्या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[1]Sheet9!$A$2:$A$11</c:f>
              <c:strCache>
                <c:ptCount val="10"/>
                <c:pt idx="0">
                  <c:v>गौमुखी </c:v>
                </c:pt>
                <c:pt idx="1">
                  <c:v>नौवहिनी </c:v>
                </c:pt>
                <c:pt idx="2">
                  <c:v>झिमरुक </c:v>
                </c:pt>
                <c:pt idx="3">
                  <c:v>प्यूठान </c:v>
                </c:pt>
                <c:pt idx="4">
                  <c:v>स्वर्गद्धारी </c:v>
                </c:pt>
                <c:pt idx="5">
                  <c:v>माण्डवी </c:v>
                </c:pt>
                <c:pt idx="6">
                  <c:v>मल्लरानी </c:v>
                </c:pt>
                <c:pt idx="7">
                  <c:v>ऐरावती </c:v>
                </c:pt>
                <c:pt idx="8">
                  <c:v>सरुमारानी </c:v>
                </c:pt>
                <c:pt idx="9">
                  <c:v>जिल्ला</c:v>
                </c:pt>
              </c:strCache>
            </c:strRef>
          </c:cat>
          <c:val>
            <c:numRef>
              <c:f>[1]Sheet9!$D$2:$D$11</c:f>
              <c:numCache>
                <c:formatCode>General</c:formatCode>
                <c:ptCount val="10"/>
                <c:pt idx="0">
                  <c:v>9</c:v>
                </c:pt>
                <c:pt idx="1">
                  <c:v>16</c:v>
                </c:pt>
                <c:pt idx="2">
                  <c:v>12</c:v>
                </c:pt>
                <c:pt idx="3">
                  <c:v>6</c:v>
                </c:pt>
                <c:pt idx="4">
                  <c:v>8</c:v>
                </c:pt>
                <c:pt idx="5">
                  <c:v>3</c:v>
                </c:pt>
                <c:pt idx="6">
                  <c:v>9</c:v>
                </c:pt>
                <c:pt idx="7">
                  <c:v>13</c:v>
                </c:pt>
                <c:pt idx="8">
                  <c:v>6</c:v>
                </c:pt>
                <c:pt idx="9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C0-42B2-911D-8893C21B17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632379664"/>
        <c:axId val="1868496016"/>
      </c:barChart>
      <c:catAx>
        <c:axId val="1632379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868496016"/>
        <c:crosses val="autoZero"/>
        <c:auto val="1"/>
        <c:lblAlgn val="ctr"/>
        <c:lblOffset val="100"/>
        <c:noMultiLvlLbl val="0"/>
      </c:catAx>
      <c:valAx>
        <c:axId val="186849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6323796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96840149968246"/>
          <c:y val="0.17962561561827245"/>
          <c:w val="0.76877505446251138"/>
          <c:h val="6.7484296204547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81925612056288E-2"/>
          <c:y val="3.9232151655542287E-2"/>
          <c:w val="0.8988820364783725"/>
          <c:h val="0.71177187864437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आ.व २०७७/७८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बि सि जि</c:v>
                </c:pt>
                <c:pt idx="1">
                  <c:v>रोटा२</c:v>
                </c:pt>
                <c:pt idx="2">
                  <c:v>एफआईपिभि२</c:v>
                </c:pt>
                <c:pt idx="3">
                  <c:v>पिसिभि ३</c:v>
                </c:pt>
                <c:pt idx="4">
                  <c:v>डिपिटि-हेप बि-हिब ३</c:v>
                </c:pt>
                <c:pt idx="5">
                  <c:v>एम आर २</c:v>
                </c:pt>
                <c:pt idx="6">
                  <c:v>जेई</c:v>
                </c:pt>
                <c:pt idx="7">
                  <c:v>टिडि२ र टिडि२+ ‌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91.8</c:v>
                </c:pt>
                <c:pt idx="1">
                  <c:v>77.099999999999994</c:v>
                </c:pt>
                <c:pt idx="2">
                  <c:v>92.2</c:v>
                </c:pt>
                <c:pt idx="3">
                  <c:v>83</c:v>
                </c:pt>
                <c:pt idx="4">
                  <c:v>92.1</c:v>
                </c:pt>
                <c:pt idx="5">
                  <c:v>104</c:v>
                </c:pt>
                <c:pt idx="6">
                  <c:v>101.9</c:v>
                </c:pt>
                <c:pt idx="7">
                  <c:v>33.25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7-430A-A005-AD24E5F47D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आ.व २०७८/७९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बि सि जि</c:v>
                </c:pt>
                <c:pt idx="1">
                  <c:v>रोटा२</c:v>
                </c:pt>
                <c:pt idx="2">
                  <c:v>एफआईपिभि२</c:v>
                </c:pt>
                <c:pt idx="3">
                  <c:v>पिसिभि ३</c:v>
                </c:pt>
                <c:pt idx="4">
                  <c:v>डिपिटि-हेप बि-हिब ३</c:v>
                </c:pt>
                <c:pt idx="5">
                  <c:v>एम आर २</c:v>
                </c:pt>
                <c:pt idx="6">
                  <c:v>जेई</c:v>
                </c:pt>
                <c:pt idx="7">
                  <c:v>टिडि२ र टिडि२+ ‌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89.8</c:v>
                </c:pt>
                <c:pt idx="1">
                  <c:v>91</c:v>
                </c:pt>
                <c:pt idx="2">
                  <c:v>89.8</c:v>
                </c:pt>
                <c:pt idx="3">
                  <c:v>89.8</c:v>
                </c:pt>
                <c:pt idx="4">
                  <c:v>89.8</c:v>
                </c:pt>
                <c:pt idx="5">
                  <c:v>89.9</c:v>
                </c:pt>
                <c:pt idx="6">
                  <c:v>91.4</c:v>
                </c:pt>
                <c:pt idx="7">
                  <c:v>32.35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7-430A-A005-AD24E5F47D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आ.व २०७९/८०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2.4691358024691384E-2"/>
                  <c:y val="2.5881594355122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7-430A-A005-AD24E5F47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बि सि जि</c:v>
                </c:pt>
                <c:pt idx="1">
                  <c:v>रोटा२</c:v>
                </c:pt>
                <c:pt idx="2">
                  <c:v>एफआईपिभि२</c:v>
                </c:pt>
                <c:pt idx="3">
                  <c:v>पिसिभि ३</c:v>
                </c:pt>
                <c:pt idx="4">
                  <c:v>डिपिटि-हेप बि-हिब ३</c:v>
                </c:pt>
                <c:pt idx="5">
                  <c:v>एम आर २</c:v>
                </c:pt>
                <c:pt idx="6">
                  <c:v>जेई</c:v>
                </c:pt>
                <c:pt idx="7">
                  <c:v>टिडि२ र टिडि२+ ‌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78</c:v>
                </c:pt>
                <c:pt idx="1">
                  <c:v>79.7</c:v>
                </c:pt>
                <c:pt idx="2">
                  <c:v>45.3</c:v>
                </c:pt>
                <c:pt idx="3">
                  <c:v>78.2</c:v>
                </c:pt>
                <c:pt idx="4">
                  <c:v>79.7</c:v>
                </c:pt>
                <c:pt idx="5">
                  <c:v>84</c:v>
                </c:pt>
                <c:pt idx="6">
                  <c:v>80.7</c:v>
                </c:pt>
                <c:pt idx="7">
                  <c:v>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17-430A-A005-AD24E5F47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410919776"/>
        <c:axId val="410920168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दिगो विकास लक्ष्य 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0"/>
                  <c:y val="-4.141055096819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7-430A-A005-AD24E5F47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बि सि जि</c:v>
                </c:pt>
                <c:pt idx="1">
                  <c:v>रोटा२</c:v>
                </c:pt>
                <c:pt idx="2">
                  <c:v>एफआईपिभि२</c:v>
                </c:pt>
                <c:pt idx="3">
                  <c:v>पिसिभि ३</c:v>
                </c:pt>
                <c:pt idx="4">
                  <c:v>डिपिटि-हेप बि-हिब ३</c:v>
                </c:pt>
                <c:pt idx="5">
                  <c:v>एम आर २</c:v>
                </c:pt>
                <c:pt idx="6">
                  <c:v>जेई</c:v>
                </c:pt>
                <c:pt idx="7">
                  <c:v>टिडि२ र टिडि२+ ‌</c:v>
                </c:pt>
              </c:strCache>
            </c:strRef>
          </c:cat>
          <c:val>
            <c:numRef>
              <c:f>Sheet1!$E$2:$E$9</c:f>
              <c:numCache>
                <c:formatCode>0</c:formatCode>
                <c:ptCount val="8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17-430A-A005-AD24E5F47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919776"/>
        <c:axId val="410920168"/>
      </c:lineChart>
      <c:catAx>
        <c:axId val="410919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410920168"/>
        <c:crosses val="autoZero"/>
        <c:auto val="1"/>
        <c:lblAlgn val="ctr"/>
        <c:lblOffset val="100"/>
        <c:noMultiLvlLbl val="0"/>
      </c:catAx>
      <c:valAx>
        <c:axId val="41092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r>
                  <a:rPr lang="en-US" sz="1600">
                    <a:latin typeface="Kokila" panose="020B0604020202020204" pitchFamily="34" charset="0"/>
                    <a:cs typeface="Kokila" panose="020B0604020202020204" pitchFamily="34" charset="0"/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ea typeface="+mn-ea"/>
                  <a:cs typeface="Kokil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4109197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108758673574352E-2"/>
          <c:y val="3.688810131938882E-2"/>
          <c:w val="0.93326416294162751"/>
          <c:h val="0.79427679205646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of Infants aged 0-2 months with PSBI</c:v>
                </c:pt>
                <c:pt idx="1">
                  <c:v>% of Infants aged 0-2 months with PSBI receiving 1 st dose of Gentamycin</c:v>
                </c:pt>
                <c:pt idx="2">
                  <c:v>% of Infants aged 0-2 months with LBI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12.2</c:v>
                </c:pt>
                <c:pt idx="1">
                  <c:v>88.5</c:v>
                </c:pt>
                <c:pt idx="2">
                  <c:v>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0-4D35-AC64-730AE20D52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of Infants aged 0-2 months with PSBI</c:v>
                </c:pt>
                <c:pt idx="1">
                  <c:v>% of Infants aged 0-2 months with PSBI receiving 1 st dose of Gentamycin</c:v>
                </c:pt>
                <c:pt idx="2">
                  <c:v>% of Infants aged 0-2 months with LBI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15.7</c:v>
                </c:pt>
                <c:pt idx="1">
                  <c:v>100</c:v>
                </c:pt>
                <c:pt idx="2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60-4D35-AC64-730AE20D52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of Infants aged 0-2 months with PSBI</c:v>
                </c:pt>
                <c:pt idx="1">
                  <c:v>% of Infants aged 0-2 months with PSBI receiving 1 st dose of Gentamycin</c:v>
                </c:pt>
                <c:pt idx="2">
                  <c:v>% of Infants aged 0-2 months with LBI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8.1</c:v>
                </c:pt>
                <c:pt idx="1">
                  <c:v>100</c:v>
                </c:pt>
                <c:pt idx="2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60-4D35-AC64-730AE20D52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15249736"/>
        <c:axId val="315252872"/>
      </c:barChart>
      <c:catAx>
        <c:axId val="315249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315252872"/>
        <c:crosses val="autoZero"/>
        <c:auto val="1"/>
        <c:lblAlgn val="ctr"/>
        <c:lblOffset val="100"/>
        <c:noMultiLvlLbl val="0"/>
      </c:catAx>
      <c:valAx>
        <c:axId val="3152528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3152497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99403370303174"/>
          <c:y val="0.12813505977299863"/>
          <c:w val="0.36696205135878207"/>
          <c:h val="8.0118299152145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08811944043536E-2"/>
          <c:y val="7.5931652047169479E-2"/>
          <c:w val="0.95553764204593727"/>
          <c:h val="0.74989334675611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Incidence of ARI under 5 yrs children</c:v>
                </c:pt>
                <c:pt idx="1">
                  <c:v>% of Pneumonia</c:v>
                </c:pt>
                <c:pt idx="2">
                  <c:v>% of Pneumonia treated with Amoxycillin</c:v>
                </c:pt>
                <c:pt idx="3">
                  <c:v>Death due to ARI</c:v>
                </c:pt>
                <c:pt idx="4">
                  <c:v>Incidence of Diarrhoea under 5 yrs children</c:v>
                </c:pt>
                <c:pt idx="5">
                  <c:v>% of severe dehydration</c:v>
                </c:pt>
                <c:pt idx="6">
                  <c:v>% of diarrhoea treated with ORS and Zinc</c:v>
                </c:pt>
                <c:pt idx="7">
                  <c:v>Deaths due to Diarrhoea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 formatCode="0">
                  <c:v>168</c:v>
                </c:pt>
                <c:pt idx="1">
                  <c:v>15.158523658090006</c:v>
                </c:pt>
                <c:pt idx="2" formatCode="0">
                  <c:v>100</c:v>
                </c:pt>
                <c:pt idx="3" formatCode="0">
                  <c:v>0</c:v>
                </c:pt>
                <c:pt idx="4" formatCode="0">
                  <c:v>110</c:v>
                </c:pt>
                <c:pt idx="5" formatCode="0">
                  <c:v>1</c:v>
                </c:pt>
                <c:pt idx="6" formatCode="0">
                  <c:v>100</c:v>
                </c:pt>
                <c:pt idx="7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7-430A-A005-AD24E5F47D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Incidence of ARI under 5 yrs children</c:v>
                </c:pt>
                <c:pt idx="1">
                  <c:v>% of Pneumonia</c:v>
                </c:pt>
                <c:pt idx="2">
                  <c:v>% of Pneumonia treated with Amoxycillin</c:v>
                </c:pt>
                <c:pt idx="3">
                  <c:v>Death due to ARI</c:v>
                </c:pt>
                <c:pt idx="4">
                  <c:v>Incidence of Diarrhoea under 5 yrs children</c:v>
                </c:pt>
                <c:pt idx="5">
                  <c:v>% of severe dehydration</c:v>
                </c:pt>
                <c:pt idx="6">
                  <c:v>% of diarrhoea treated with ORS and Zinc</c:v>
                </c:pt>
                <c:pt idx="7">
                  <c:v>Deaths due to Diarrhoea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 formatCode="0">
                  <c:v>118</c:v>
                </c:pt>
                <c:pt idx="1">
                  <c:v>17.130411592141524</c:v>
                </c:pt>
                <c:pt idx="2" formatCode="0">
                  <c:v>100</c:v>
                </c:pt>
                <c:pt idx="3" formatCode="0">
                  <c:v>0</c:v>
                </c:pt>
                <c:pt idx="4" formatCode="0">
                  <c:v>80</c:v>
                </c:pt>
                <c:pt idx="5" formatCode="0">
                  <c:v>2</c:v>
                </c:pt>
                <c:pt idx="6" formatCode="0">
                  <c:v>100</c:v>
                </c:pt>
                <c:pt idx="7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7-430A-A005-AD24E5F47D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</a:sp3d>
          </c:spPr>
          <c:invertIfNegative val="0"/>
          <c:dLbls>
            <c:dLbl>
              <c:idx val="8"/>
              <c:layout>
                <c:manualLayout>
                  <c:x val="2.4691358024691398E-2"/>
                  <c:y val="2.5881594355122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7-430A-A005-AD24E5F47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Incidence of ARI under 5 yrs children</c:v>
                </c:pt>
                <c:pt idx="1">
                  <c:v>% of Pneumonia</c:v>
                </c:pt>
                <c:pt idx="2">
                  <c:v>% of Pneumonia treated with Amoxycillin</c:v>
                </c:pt>
                <c:pt idx="3">
                  <c:v>Death due to ARI</c:v>
                </c:pt>
                <c:pt idx="4">
                  <c:v>Incidence of Diarrhoea under 5 yrs children</c:v>
                </c:pt>
                <c:pt idx="5">
                  <c:v>% of severe dehydration</c:v>
                </c:pt>
                <c:pt idx="6">
                  <c:v>% of diarrhoea treated with ORS and Zinc</c:v>
                </c:pt>
                <c:pt idx="7">
                  <c:v>Deaths due to Diarrhoea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 formatCode="0">
                  <c:v>116</c:v>
                </c:pt>
                <c:pt idx="1">
                  <c:v>16.233498349834985</c:v>
                </c:pt>
                <c:pt idx="2" formatCode="0">
                  <c:v>100</c:v>
                </c:pt>
                <c:pt idx="3" formatCode="0">
                  <c:v>0</c:v>
                </c:pt>
                <c:pt idx="4" formatCode="0">
                  <c:v>76</c:v>
                </c:pt>
                <c:pt idx="5" formatCode="0">
                  <c:v>0.5</c:v>
                </c:pt>
                <c:pt idx="6" formatCode="0">
                  <c:v>100</c:v>
                </c:pt>
                <c:pt idx="7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17-430A-A005-AD24E5F47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15763544"/>
        <c:axId val="315761976"/>
      </c:barChart>
      <c:catAx>
        <c:axId val="315763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315761976"/>
        <c:crosses val="autoZero"/>
        <c:auto val="1"/>
        <c:lblAlgn val="ctr"/>
        <c:lblOffset val="100"/>
        <c:noMultiLvlLbl val="0"/>
      </c:catAx>
      <c:valAx>
        <c:axId val="31576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3157635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35677404151365"/>
          <c:y val="0.16324677056732234"/>
          <c:w val="0.3290827866192228"/>
          <c:h val="7.46185541107900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05106987913549E-2"/>
          <c:y val="7.5931702855516439E-2"/>
          <c:w val="0.94802445982657302"/>
          <c:h val="0.738139513664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आ.व २०७७/७८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084-4310-AC58-09F76ED827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बृद्दि अनुगमन नयाँ ०-२३ महिना (%)</c:v>
                </c:pt>
                <c:pt idx="1">
                  <c:v>०-२३ महिना बालबालिकाको बृद्दि अनुगमनको लागी औसत भेट </c:v>
                </c:pt>
                <c:pt idx="2">
                  <c:v>१८० आईरन पाएका गर्भवति महिलाहरु (%)</c:v>
                </c:pt>
                <c:pt idx="3">
                  <c:v>क्याल्सियम चक्की पाएका गर्भवती महिलाहरु (%)</c:v>
                </c:pt>
                <c:pt idx="4">
                  <c:v>भिटामिन 'ए' पाएका ६-५९ महिनाका बालबालिकाहरु (%)</c:v>
                </c:pt>
                <c:pt idx="5">
                  <c:v>जुकाको औषधी पाएका १२-५९ महिनाका बालबालिकाहरु (%)</c:v>
                </c:pt>
                <c:pt idx="6">
                  <c:v>पूर्ण स्तनपान गराएका बालबालिकाहरु (%)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100.4</c:v>
                </c:pt>
                <c:pt idx="2">
                  <c:v>63.8</c:v>
                </c:pt>
                <c:pt idx="3">
                  <c:v>0</c:v>
                </c:pt>
                <c:pt idx="4">
                  <c:v>204.7</c:v>
                </c:pt>
                <c:pt idx="5">
                  <c:v>213.9</c:v>
                </c:pt>
                <c:pt idx="6">
                  <c:v>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7-430A-A005-AD24E5F47D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आ.व २०७८/७९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बृद्दि अनुगमन नयाँ ०-२३ महिना (%)</c:v>
                </c:pt>
                <c:pt idx="1">
                  <c:v>०-२३ महिना बालबालिकाको बृद्दि अनुगमनको लागी औसत भेट </c:v>
                </c:pt>
                <c:pt idx="2">
                  <c:v>१८० आईरन पाएका गर्भवति महिलाहरु (%)</c:v>
                </c:pt>
                <c:pt idx="3">
                  <c:v>क्याल्सियम चक्की पाएका गर्भवती महिलाहरु (%)</c:v>
                </c:pt>
                <c:pt idx="4">
                  <c:v>भिटामिन 'ए' पाएका ६-५९ महिनाका बालबालिकाहरु (%)</c:v>
                </c:pt>
                <c:pt idx="5">
                  <c:v>जुकाको औषधी पाएका १२-५९ महिनाका बालबालिकाहरु (%)</c:v>
                </c:pt>
                <c:pt idx="6">
                  <c:v>पूर्ण स्तनपान गराएका बालबालिकाहरु (%)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86.8</c:v>
                </c:pt>
                <c:pt idx="2">
                  <c:v>55.1</c:v>
                </c:pt>
                <c:pt idx="3">
                  <c:v>0</c:v>
                </c:pt>
                <c:pt idx="4">
                  <c:v>177.6</c:v>
                </c:pt>
                <c:pt idx="5">
                  <c:v>175.1</c:v>
                </c:pt>
                <c:pt idx="6">
                  <c:v>80.599999999999994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7-430A-A005-AD24E5F47D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आ.व २०७९/८०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297-45B0-9B1D-22F4FAE6B8AE}"/>
              </c:ext>
            </c:extLst>
          </c:dPt>
          <c:dLbls>
            <c:dLbl>
              <c:idx val="8"/>
              <c:layout>
                <c:manualLayout>
                  <c:x val="2.4691358024691398E-2"/>
                  <c:y val="2.5881594355122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7-430A-A005-AD24E5F47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बृद्दि अनुगमन नयाँ ०-२३ महिना (%)</c:v>
                </c:pt>
                <c:pt idx="1">
                  <c:v>०-२३ महिना बालबालिकाको बृद्दि अनुगमनको लागी औसत भेट </c:v>
                </c:pt>
                <c:pt idx="2">
                  <c:v>१८० आईरन पाएका गर्भवति महिलाहरु (%)</c:v>
                </c:pt>
                <c:pt idx="3">
                  <c:v>क्याल्सियम चक्की पाएका गर्भवती महिलाहरु (%)</c:v>
                </c:pt>
                <c:pt idx="4">
                  <c:v>भिटामिन 'ए' पाएका ६-५९ महिनाका बालबालिकाहरु (%)</c:v>
                </c:pt>
                <c:pt idx="5">
                  <c:v>जुकाको औषधी पाएका १२-५९ महिनाका बालबालिकाहरु (%)</c:v>
                </c:pt>
                <c:pt idx="6">
                  <c:v>पूर्ण स्तनपान गराएका बालबालिकाहरु (%)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45.8</c:v>
                </c:pt>
                <c:pt idx="1">
                  <c:v>9.6999999999999993</c:v>
                </c:pt>
                <c:pt idx="2">
                  <c:v>56.5</c:v>
                </c:pt>
                <c:pt idx="3">
                  <c:v>67.900000000000006</c:v>
                </c:pt>
                <c:pt idx="4">
                  <c:v>168</c:v>
                </c:pt>
                <c:pt idx="5">
                  <c:v>165.9</c:v>
                </c:pt>
                <c:pt idx="6">
                  <c:v>77.099999999999994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17-430A-A005-AD24E5F47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15760800"/>
        <c:axId val="315765896"/>
      </c:barChart>
      <c:catAx>
        <c:axId val="31576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315765896"/>
        <c:crosses val="autoZero"/>
        <c:auto val="1"/>
        <c:lblAlgn val="ctr"/>
        <c:lblOffset val="100"/>
        <c:noMultiLvlLbl val="0"/>
      </c:catAx>
      <c:valAx>
        <c:axId val="315765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3157608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99060585904213"/>
          <c:y val="0.17125183654280252"/>
          <c:w val="0.44816677314002007"/>
          <c:h val="6.4492707289117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61009484359555E-2"/>
          <c:y val="3.0632810615599741E-2"/>
          <c:w val="0.94970244727468289"/>
          <c:h val="0.75387655303416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% of pregnant women who had ANC 1st visit at any time</c:v>
                </c:pt>
                <c:pt idx="1">
                  <c:v>% of women having first ANC upto 12 weeks</c:v>
                </c:pt>
                <c:pt idx="2">
                  <c:v>% of Women having 4 times ANC as per protocal</c:v>
                </c:pt>
                <c:pt idx="3">
                  <c:v>% of women having 8 times ANC as per protocal</c:v>
                </c:pt>
                <c:pt idx="4">
                  <c:v>% of institutional deliveries</c:v>
                </c:pt>
                <c:pt idx="5">
                  <c:v>% of delivery by SBA</c:v>
                </c:pt>
                <c:pt idx="6">
                  <c:v>% of delivery by SHP</c:v>
                </c:pt>
                <c:pt idx="7">
                  <c:v>No.of home deliveries (संस्थाले रिपोर्ट गरेको)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86.2</c:v>
                </c:pt>
                <c:pt idx="2">
                  <c:v>63.8</c:v>
                </c:pt>
                <c:pt idx="3">
                  <c:v>0</c:v>
                </c:pt>
                <c:pt idx="4">
                  <c:v>72.099999999999994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D-4A38-865E-A7148D37A9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% of pregnant women who had ANC 1st visit at any time</c:v>
                </c:pt>
                <c:pt idx="1">
                  <c:v>% of women having first ANC upto 12 weeks</c:v>
                </c:pt>
                <c:pt idx="2">
                  <c:v>% of Women having 4 times ANC as per protocal</c:v>
                </c:pt>
                <c:pt idx="3">
                  <c:v>% of women having 8 times ANC as per protocal</c:v>
                </c:pt>
                <c:pt idx="4">
                  <c:v>% of institutional deliveries</c:v>
                </c:pt>
                <c:pt idx="5">
                  <c:v>% of delivery by SBA</c:v>
                </c:pt>
                <c:pt idx="6">
                  <c:v>% of delivery by SHP</c:v>
                </c:pt>
                <c:pt idx="7">
                  <c:v>No.of home deliveries (संस्थाले रिपोर्ट गरेको)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78.900000000000006</c:v>
                </c:pt>
                <c:pt idx="2">
                  <c:v>55.1</c:v>
                </c:pt>
                <c:pt idx="3">
                  <c:v>0</c:v>
                </c:pt>
                <c:pt idx="4">
                  <c:v>63.1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D-4A38-865E-A7148D37A9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% of pregnant women who had ANC 1st visit at any time</c:v>
                </c:pt>
                <c:pt idx="1">
                  <c:v>% of women having first ANC upto 12 weeks</c:v>
                </c:pt>
                <c:pt idx="2">
                  <c:v>% of Women having 4 times ANC as per protocal</c:v>
                </c:pt>
                <c:pt idx="3">
                  <c:v>% of women having 8 times ANC as per protocal</c:v>
                </c:pt>
                <c:pt idx="4">
                  <c:v>% of institutional deliveries</c:v>
                </c:pt>
                <c:pt idx="5">
                  <c:v>% of delivery by SBA</c:v>
                </c:pt>
                <c:pt idx="6">
                  <c:v>% of delivery by SHP</c:v>
                </c:pt>
                <c:pt idx="7">
                  <c:v>No.of home deliveries (संस्थाले रिपोर्ट गरेको)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 formatCode="General">
                  <c:v>80.5</c:v>
                </c:pt>
                <c:pt idx="1">
                  <c:v>45.873179343828163</c:v>
                </c:pt>
                <c:pt idx="2" formatCode="General">
                  <c:v>57.7</c:v>
                </c:pt>
                <c:pt idx="3" formatCode="General">
                  <c:v>22.9</c:v>
                </c:pt>
                <c:pt idx="4" formatCode="General">
                  <c:v>71.8</c:v>
                </c:pt>
                <c:pt idx="5" formatCode="General">
                  <c:v>55</c:v>
                </c:pt>
                <c:pt idx="6" formatCode="General">
                  <c:v>6</c:v>
                </c:pt>
                <c:pt idx="7" formatCode="General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D-4A38-865E-A7148D37A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15618800"/>
        <c:axId val="315615272"/>
      </c:barChart>
      <c:catAx>
        <c:axId val="315618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315615272"/>
        <c:crosses val="autoZero"/>
        <c:auto val="1"/>
        <c:lblAlgn val="ctr"/>
        <c:lblOffset val="100"/>
        <c:noMultiLvlLbl val="0"/>
      </c:catAx>
      <c:valAx>
        <c:axId val="31561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3156188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81472080814126"/>
          <c:y val="0.12469395148290163"/>
          <c:w val="0.27403713875706276"/>
          <c:h val="6.7568647418267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46797552599609E-2"/>
          <c:y val="2.8839934249511919E-2"/>
          <c:w val="0.95664535816659013"/>
          <c:h val="0.79655623790869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% of low birth weight child</c:v>
                </c:pt>
                <c:pt idx="1">
                  <c:v>PNC 1st visit as per protocal</c:v>
                </c:pt>
                <c:pt idx="2">
                  <c:v>% of PNC Visits 3 times as per protocal</c:v>
                </c:pt>
                <c:pt idx="3">
                  <c:v>% of PNC Visits 4 times as per protocal</c:v>
                </c:pt>
                <c:pt idx="4">
                  <c:v>Maternal Deaths(FCHV)</c:v>
                </c:pt>
                <c:pt idx="5">
                  <c:v>Neonatal Deaths</c:v>
                </c:pt>
                <c:pt idx="6">
                  <c:v>Fresh Still Births</c:v>
                </c:pt>
                <c:pt idx="7">
                  <c:v>Macerated Still Birth</c:v>
                </c:pt>
                <c:pt idx="8">
                  <c:v>Total Still Birth 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7.2</c:v>
                </c:pt>
                <c:pt idx="1">
                  <c:v>75.7</c:v>
                </c:pt>
                <c:pt idx="2" formatCode="0.0">
                  <c:v>46.14576033637001</c:v>
                </c:pt>
                <c:pt idx="4">
                  <c:v>0</c:v>
                </c:pt>
                <c:pt idx="5">
                  <c:v>0</c:v>
                </c:pt>
                <c:pt idx="6">
                  <c:v>42</c:v>
                </c:pt>
                <c:pt idx="7">
                  <c:v>45</c:v>
                </c:pt>
                <c:pt idx="8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D-4A38-865E-A7148D37A9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% of low birth weight child</c:v>
                </c:pt>
                <c:pt idx="1">
                  <c:v>PNC 1st visit as per protocal</c:v>
                </c:pt>
                <c:pt idx="2">
                  <c:v>% of PNC Visits 3 times as per protocal</c:v>
                </c:pt>
                <c:pt idx="3">
                  <c:v>% of PNC Visits 4 times as per protocal</c:v>
                </c:pt>
                <c:pt idx="4">
                  <c:v>Maternal Deaths(FCHV)</c:v>
                </c:pt>
                <c:pt idx="5">
                  <c:v>Neonatal Deaths</c:v>
                </c:pt>
                <c:pt idx="6">
                  <c:v>Fresh Still Births</c:v>
                </c:pt>
                <c:pt idx="7">
                  <c:v>Macerated Still Birth</c:v>
                </c:pt>
                <c:pt idx="8">
                  <c:v>Total Still Birth 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7.7</c:v>
                </c:pt>
                <c:pt idx="1">
                  <c:v>71.900000000000006</c:v>
                </c:pt>
                <c:pt idx="2" formatCode="0.0">
                  <c:v>50.125493008246686</c:v>
                </c:pt>
                <c:pt idx="4">
                  <c:v>2</c:v>
                </c:pt>
                <c:pt idx="5">
                  <c:v>0</c:v>
                </c:pt>
                <c:pt idx="6">
                  <c:v>26</c:v>
                </c:pt>
                <c:pt idx="7">
                  <c:v>44</c:v>
                </c:pt>
                <c:pt idx="8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D-4A38-865E-A7148D37A9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% of low birth weight child</c:v>
                </c:pt>
                <c:pt idx="1">
                  <c:v>PNC 1st visit as per protocal</c:v>
                </c:pt>
                <c:pt idx="2">
                  <c:v>% of PNC Visits 3 times as per protocal</c:v>
                </c:pt>
                <c:pt idx="3">
                  <c:v>% of PNC Visits 4 times as per protocal</c:v>
                </c:pt>
                <c:pt idx="4">
                  <c:v>Maternal Deaths(FCHV)</c:v>
                </c:pt>
                <c:pt idx="5">
                  <c:v>Neonatal Deaths</c:v>
                </c:pt>
                <c:pt idx="6">
                  <c:v>Fresh Still Births</c:v>
                </c:pt>
                <c:pt idx="7">
                  <c:v>Macerated Still Birth</c:v>
                </c:pt>
                <c:pt idx="8">
                  <c:v>Total Still Birth 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8.6999999999999993</c:v>
                </c:pt>
                <c:pt idx="1">
                  <c:v>73.3</c:v>
                </c:pt>
                <c:pt idx="2" formatCode="0.0">
                  <c:v>54.481741054961269</c:v>
                </c:pt>
                <c:pt idx="3">
                  <c:v>36.6</c:v>
                </c:pt>
                <c:pt idx="4">
                  <c:v>4</c:v>
                </c:pt>
                <c:pt idx="5">
                  <c:v>7</c:v>
                </c:pt>
                <c:pt idx="6">
                  <c:v>18</c:v>
                </c:pt>
                <c:pt idx="7">
                  <c:v>20</c:v>
                </c:pt>
                <c:pt idx="8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D-4A38-865E-A7148D37A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14437112"/>
        <c:axId val="314438680"/>
      </c:barChart>
      <c:catAx>
        <c:axId val="314437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314438680"/>
        <c:crosses val="autoZero"/>
        <c:auto val="1"/>
        <c:lblAlgn val="ctr"/>
        <c:lblOffset val="100"/>
        <c:noMultiLvlLbl val="0"/>
      </c:catAx>
      <c:valAx>
        <c:axId val="31443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4371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818531933543357"/>
          <c:y val="0.14110020047365895"/>
          <c:w val="0.27403713875706276"/>
          <c:h val="6.7568647418267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CPR (Modern Methods) among women of reproductive age</c:v>
                </c:pt>
                <c:pt idx="1">
                  <c:v>% of modern contraceptives new acceptors among WRA</c:v>
                </c:pt>
                <c:pt idx="2">
                  <c:v>% of PPM using modern contraceptive methods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35</c:v>
                </c:pt>
                <c:pt idx="1">
                  <c:v>9.8000000000000007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C-4706-8EBA-B25105FF4D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CPR (Modern Methods) among women of reproductive age</c:v>
                </c:pt>
                <c:pt idx="1">
                  <c:v>% of modern contraceptives new acceptors among WRA</c:v>
                </c:pt>
                <c:pt idx="2">
                  <c:v>% of PPM using modern contraceptive methods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43.5</c:v>
                </c:pt>
                <c:pt idx="1">
                  <c:v>9.4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8C-4706-8EBA-B25105FF4D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CPR (Modern Methods) among women of reproductive age</c:v>
                </c:pt>
                <c:pt idx="1">
                  <c:v>% of modern contraceptives new acceptors among WRA</c:v>
                </c:pt>
                <c:pt idx="2">
                  <c:v>% of PPM using modern contraceptive methods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46.6</c:v>
                </c:pt>
                <c:pt idx="1">
                  <c:v>8.5</c:v>
                </c:pt>
                <c:pt idx="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8C-4706-8EBA-B25105FF4D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-1922028608"/>
        <c:axId val="-1922022624"/>
      </c:barChart>
      <c:catAx>
        <c:axId val="-192202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-1922022624"/>
        <c:crosses val="autoZero"/>
        <c:auto val="1"/>
        <c:lblAlgn val="ctr"/>
        <c:lblOffset val="100"/>
        <c:noMultiLvlLbl val="0"/>
      </c:catAx>
      <c:valAx>
        <c:axId val="-192202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-19220286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939680441404677"/>
          <c:y val="0.23957024063580842"/>
          <c:w val="0.37589056842347257"/>
          <c:h val="7.8021745529472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27362251327582E-2"/>
          <c:y val="8.2576819113656746E-2"/>
          <c:w val="0.9501570368536576"/>
          <c:h val="0.76761365677782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Case Notification Rate (New PBC and Relapse)</c:v>
                </c:pt>
                <c:pt idx="1">
                  <c:v>Case Notification Rate (All forms of TB cases)</c:v>
                </c:pt>
                <c:pt idx="2">
                  <c:v>Treatment success Rate</c:v>
                </c:pt>
                <c:pt idx="3">
                  <c:v>Deaths due to TB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104</c:v>
                </c:pt>
                <c:pt idx="1">
                  <c:v>105.3</c:v>
                </c:pt>
                <c:pt idx="2">
                  <c:v>92.6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7-430A-A005-AD24E5F47D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Case Notification Rate (New PBC and Relapse)</c:v>
                </c:pt>
                <c:pt idx="1">
                  <c:v>Case Notification Rate (All forms of TB cases)</c:v>
                </c:pt>
                <c:pt idx="2">
                  <c:v>Treatment success Rate</c:v>
                </c:pt>
                <c:pt idx="3">
                  <c:v>Deaths due to TB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170.4</c:v>
                </c:pt>
                <c:pt idx="1">
                  <c:v>173.4</c:v>
                </c:pt>
                <c:pt idx="2">
                  <c:v>91.7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7-430A-A005-AD24E5F47D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2.4691358024691398E-2"/>
                  <c:y val="2.5881594355122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7-430A-A005-AD24E5F47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Case Notification Rate (New PBC and Relapse)</c:v>
                </c:pt>
                <c:pt idx="1">
                  <c:v>Case Notification Rate (All forms of TB cases)</c:v>
                </c:pt>
                <c:pt idx="2">
                  <c:v>Treatment success Rate</c:v>
                </c:pt>
                <c:pt idx="3">
                  <c:v>Deaths due to TB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145.80000000000001</c:v>
                </c:pt>
                <c:pt idx="1">
                  <c:v>149.19999999999999</c:v>
                </c:pt>
                <c:pt idx="2">
                  <c:v>91.8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17-430A-A005-AD24E5F47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68011096"/>
        <c:axId val="268018152"/>
      </c:barChart>
      <c:catAx>
        <c:axId val="268011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268018152"/>
        <c:crosses val="autoZero"/>
        <c:auto val="1"/>
        <c:lblAlgn val="ctr"/>
        <c:lblOffset val="100"/>
        <c:noMultiLvlLbl val="0"/>
      </c:catAx>
      <c:valAx>
        <c:axId val="26801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110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355370739225916"/>
          <c:y val="0.13510724799050644"/>
          <c:w val="0.27421869227896617"/>
          <c:h val="6.3857997528226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8BF19-715C-4865-9034-7F42C9F78088}" type="doc">
      <dgm:prSet loTypeId="urn:microsoft.com/office/officeart/2005/8/layout/venn1" loCatId="relationship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509CC8-5EA1-4F91-94AF-92BB6B39D496}">
      <dgm:prSet/>
      <dgm:spPr>
        <a:pattFill prst="pct5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ne-NP" b="1" dirty="0">
              <a:solidFill>
                <a:srgbClr val="002060"/>
              </a:solidFill>
              <a:latin typeface="Kitu" pitchFamily="2" charset="0"/>
              <a:cs typeface="Kokila" panose="020B0604020202020204" pitchFamily="34" charset="0"/>
            </a:rPr>
            <a:t>स्वास्थ्य कार्यालय,</a:t>
          </a:r>
          <a:r>
            <a:rPr lang="en-US" b="1" dirty="0">
              <a:solidFill>
                <a:srgbClr val="002060"/>
              </a:solidFill>
              <a:latin typeface="Kitu" pitchFamily="2" charset="0"/>
              <a:cs typeface="Kokila" panose="020B0604020202020204" pitchFamily="34" charset="0"/>
            </a:rPr>
            <a:t> </a:t>
          </a:r>
          <a:r>
            <a:rPr lang="ne-NP" b="1" dirty="0">
              <a:solidFill>
                <a:srgbClr val="002060"/>
              </a:solidFill>
              <a:latin typeface="Kitu" pitchFamily="2" charset="0"/>
              <a:cs typeface="Kokila" panose="020B0604020202020204" pitchFamily="34" charset="0"/>
            </a:rPr>
            <a:t>प्यूठान</a:t>
          </a:r>
          <a:endParaRPr lang="en-US" dirty="0">
            <a:solidFill>
              <a:srgbClr val="002060"/>
            </a:solidFill>
            <a:latin typeface="Kitu" pitchFamily="2" charset="0"/>
            <a:cs typeface="Kokila" panose="020B0604020202020204" pitchFamily="34" charset="0"/>
          </a:endParaRPr>
        </a:p>
      </dgm:t>
    </dgm:pt>
    <dgm:pt modelId="{06539922-7A2D-4C0B-86A5-0FF8CF87DC0F}" type="parTrans" cxnId="{0CB0EEAD-4A10-41CF-AD21-6885E1681B9D}">
      <dgm:prSet/>
      <dgm:spPr/>
      <dgm:t>
        <a:bodyPr/>
        <a:lstStyle/>
        <a:p>
          <a:endParaRPr lang="en-US"/>
        </a:p>
      </dgm:t>
    </dgm:pt>
    <dgm:pt modelId="{84A030A2-75B5-4E6A-A996-17B38212C1D8}" type="sibTrans" cxnId="{0CB0EEAD-4A10-41CF-AD21-6885E1681B9D}">
      <dgm:prSet/>
      <dgm:spPr/>
      <dgm:t>
        <a:bodyPr/>
        <a:lstStyle/>
        <a:p>
          <a:endParaRPr lang="en-US"/>
        </a:p>
      </dgm:t>
    </dgm:pt>
    <dgm:pt modelId="{07E25D8F-5E6A-4769-BA46-A89E13BE190B}" type="pres">
      <dgm:prSet presAssocID="{A998BF19-715C-4865-9034-7F42C9F78088}" presName="compositeShape" presStyleCnt="0">
        <dgm:presLayoutVars>
          <dgm:chMax val="7"/>
          <dgm:dir/>
          <dgm:resizeHandles val="exact"/>
        </dgm:presLayoutVars>
      </dgm:prSet>
      <dgm:spPr/>
    </dgm:pt>
    <dgm:pt modelId="{CF2A5731-4DCA-4AD5-A901-D342F7A5D3A1}" type="pres">
      <dgm:prSet presAssocID="{25509CC8-5EA1-4F91-94AF-92BB6B39D496}" presName="circ1TxSh" presStyleLbl="vennNode1" presStyleIdx="0" presStyleCnt="1" custScaleX="400108" custLinFactNeighborX="-15302" custLinFactNeighborY="-51182"/>
      <dgm:spPr/>
    </dgm:pt>
  </dgm:ptLst>
  <dgm:cxnLst>
    <dgm:cxn modelId="{E5C7D75D-ED7C-4A60-B79A-CC6841A3C0AA}" type="presOf" srcId="{25509CC8-5EA1-4F91-94AF-92BB6B39D496}" destId="{CF2A5731-4DCA-4AD5-A901-D342F7A5D3A1}" srcOrd="0" destOrd="0" presId="urn:microsoft.com/office/officeart/2005/8/layout/venn1"/>
    <dgm:cxn modelId="{8FB3D679-3718-4F5D-A615-D213B44ABB53}" type="presOf" srcId="{A998BF19-715C-4865-9034-7F42C9F78088}" destId="{07E25D8F-5E6A-4769-BA46-A89E13BE190B}" srcOrd="0" destOrd="0" presId="urn:microsoft.com/office/officeart/2005/8/layout/venn1"/>
    <dgm:cxn modelId="{0CB0EEAD-4A10-41CF-AD21-6885E1681B9D}" srcId="{A998BF19-715C-4865-9034-7F42C9F78088}" destId="{25509CC8-5EA1-4F91-94AF-92BB6B39D496}" srcOrd="0" destOrd="0" parTransId="{06539922-7A2D-4C0B-86A5-0FF8CF87DC0F}" sibTransId="{84A030A2-75B5-4E6A-A996-17B38212C1D8}"/>
    <dgm:cxn modelId="{33B3948A-FCF0-4923-9597-5C863DAA68D3}" type="presParOf" srcId="{07E25D8F-5E6A-4769-BA46-A89E13BE190B}" destId="{CF2A5731-4DCA-4AD5-A901-D342F7A5D3A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7E7B53-1C10-4CA8-B621-E2D6F82BB08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C10D0-73BE-435D-9DF9-A596028CBD3C}">
      <dgm:prSet phldrT="[Text]" custT="1"/>
      <dgm:spPr>
        <a:solidFill>
          <a:srgbClr val="00B050"/>
        </a:solidFill>
      </dgm:spPr>
      <dgm:t>
        <a:bodyPr/>
        <a:lstStyle/>
        <a:p>
          <a:r>
            <a:rPr lang="ne-NP" sz="2400" dirty="0">
              <a:latin typeface="Kokila" panose="020B0604020202020204" pitchFamily="34" charset="0"/>
              <a:cs typeface="Kokila" panose="020B0604020202020204" pitchFamily="34" charset="0"/>
            </a:rPr>
            <a:t>जम्मा सेवाग्राही</a:t>
          </a:r>
          <a:endParaRPr lang="en-US" sz="24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DB948C7-5BBD-4C86-B0BF-FF1DFD3164C8}" type="parTrans" cxnId="{32254769-18BC-45FE-B408-A038B5C15CCE}">
      <dgm:prSet/>
      <dgm:spPr/>
      <dgm:t>
        <a:bodyPr/>
        <a:lstStyle/>
        <a:p>
          <a:endParaRPr lang="en-US"/>
        </a:p>
      </dgm:t>
    </dgm:pt>
    <dgm:pt modelId="{36645B3F-8647-4069-B1AD-6BDEC7DD8D78}" type="sibTrans" cxnId="{32254769-18BC-45FE-B408-A038B5C15CCE}">
      <dgm:prSet/>
      <dgm:spPr/>
      <dgm:t>
        <a:bodyPr/>
        <a:lstStyle/>
        <a:p>
          <a:endParaRPr lang="en-US"/>
        </a:p>
      </dgm:t>
    </dgm:pt>
    <dgm:pt modelId="{6C63C738-4735-4FDD-B2D7-494EE1B3794E}">
      <dgm:prSet phldrT="[Text]"/>
      <dgm:spPr/>
      <dgm:t>
        <a:bodyPr/>
        <a:lstStyle/>
        <a:p>
          <a:r>
            <a:rPr lang="en-US" dirty="0"/>
            <a:t>4181</a:t>
          </a:r>
        </a:p>
      </dgm:t>
    </dgm:pt>
    <dgm:pt modelId="{2613ED25-F24D-4287-9460-B10CF86907D5}" type="parTrans" cxnId="{D6FBC139-6182-4FC8-9F6C-A81DFDC92023}">
      <dgm:prSet/>
      <dgm:spPr/>
      <dgm:t>
        <a:bodyPr/>
        <a:lstStyle/>
        <a:p>
          <a:endParaRPr lang="en-US"/>
        </a:p>
      </dgm:t>
    </dgm:pt>
    <dgm:pt modelId="{C794AB9E-683B-4947-8CD9-7580E46E087D}" type="sibTrans" cxnId="{D6FBC139-6182-4FC8-9F6C-A81DFDC92023}">
      <dgm:prSet/>
      <dgm:spPr/>
      <dgm:t>
        <a:bodyPr/>
        <a:lstStyle/>
        <a:p>
          <a:endParaRPr lang="en-US"/>
        </a:p>
      </dgm:t>
    </dgm:pt>
    <dgm:pt modelId="{ABF6A826-8B31-4679-8092-FDBBE9C6FBC7}">
      <dgm:prSet phldrT="[Text]" custT="1"/>
      <dgm:spPr/>
      <dgm:t>
        <a:bodyPr/>
        <a:lstStyle/>
        <a:p>
          <a:r>
            <a:rPr lang="ne-NP" sz="2400" dirty="0">
              <a:latin typeface="Kokila" panose="020B0604020202020204" pitchFamily="34" charset="0"/>
              <a:cs typeface="Kokila" panose="020B0604020202020204" pitchFamily="34" charset="0"/>
            </a:rPr>
            <a:t>पुरुष</a:t>
          </a:r>
          <a:endParaRPr lang="en-US" sz="24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F481B83-0E88-4AE8-8A86-4EE8B3B5838B}" type="parTrans" cxnId="{8D544A61-F2C3-4CD0-B8A0-515329F3E6F9}">
      <dgm:prSet/>
      <dgm:spPr/>
      <dgm:t>
        <a:bodyPr/>
        <a:lstStyle/>
        <a:p>
          <a:endParaRPr lang="en-US"/>
        </a:p>
      </dgm:t>
    </dgm:pt>
    <dgm:pt modelId="{923D76BF-B770-48C7-83D5-2457874C70A6}" type="sibTrans" cxnId="{8D544A61-F2C3-4CD0-B8A0-515329F3E6F9}">
      <dgm:prSet/>
      <dgm:spPr/>
      <dgm:t>
        <a:bodyPr/>
        <a:lstStyle/>
        <a:p>
          <a:endParaRPr lang="en-US"/>
        </a:p>
      </dgm:t>
    </dgm:pt>
    <dgm:pt modelId="{C55EB778-CE3C-492A-8861-02B230E9C597}">
      <dgm:prSet phldrT="[Text]" custT="1"/>
      <dgm:spPr/>
      <dgm:t>
        <a:bodyPr/>
        <a:lstStyle/>
        <a:p>
          <a:r>
            <a:rPr lang="ne-NP" sz="2400" dirty="0">
              <a:latin typeface="Kokila" panose="020B0604020202020204" pitchFamily="34" charset="0"/>
              <a:cs typeface="Kokila" panose="020B0604020202020204" pitchFamily="34" charset="0"/>
            </a:rPr>
            <a:t>महिला</a:t>
          </a:r>
          <a:endParaRPr lang="en-US" sz="24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34D9C13-5487-4423-9F53-3974BC313517}" type="parTrans" cxnId="{CE77AAE7-19BB-4AED-AE97-95EFFE442AB8}">
      <dgm:prSet/>
      <dgm:spPr/>
      <dgm:t>
        <a:bodyPr/>
        <a:lstStyle/>
        <a:p>
          <a:endParaRPr lang="en-US"/>
        </a:p>
      </dgm:t>
    </dgm:pt>
    <dgm:pt modelId="{D9190143-4CE6-426F-AFB9-4D0AE6200B17}" type="sibTrans" cxnId="{CE77AAE7-19BB-4AED-AE97-95EFFE442AB8}">
      <dgm:prSet/>
      <dgm:spPr/>
      <dgm:t>
        <a:bodyPr/>
        <a:lstStyle/>
        <a:p>
          <a:endParaRPr lang="en-US"/>
        </a:p>
      </dgm:t>
    </dgm:pt>
    <dgm:pt modelId="{33454646-26A8-4E2A-8E67-7B9A947EC0B2}">
      <dgm:prSet phldrT="[Text]"/>
      <dgm:spPr/>
      <dgm:t>
        <a:bodyPr/>
        <a:lstStyle/>
        <a:p>
          <a:r>
            <a:rPr lang="en-US" dirty="0"/>
            <a:t>1954</a:t>
          </a:r>
        </a:p>
      </dgm:t>
    </dgm:pt>
    <dgm:pt modelId="{6B3FC4F1-5E17-40B7-81C4-CC7235E66BBE}" type="parTrans" cxnId="{54E329AA-00D2-4EC7-BD14-5B04375B7355}">
      <dgm:prSet/>
      <dgm:spPr/>
      <dgm:t>
        <a:bodyPr/>
        <a:lstStyle/>
        <a:p>
          <a:endParaRPr lang="en-US"/>
        </a:p>
      </dgm:t>
    </dgm:pt>
    <dgm:pt modelId="{2E560CF3-94DE-476F-89CE-288AF506AC43}" type="sibTrans" cxnId="{54E329AA-00D2-4EC7-BD14-5B04375B7355}">
      <dgm:prSet/>
      <dgm:spPr/>
      <dgm:t>
        <a:bodyPr/>
        <a:lstStyle/>
        <a:p>
          <a:endParaRPr lang="en-US"/>
        </a:p>
      </dgm:t>
    </dgm:pt>
    <dgm:pt modelId="{06265171-04D7-44EB-9395-96D27BCEBDDC}">
      <dgm:prSet phldrT="[Text]" custT="1"/>
      <dgm:spPr>
        <a:solidFill>
          <a:srgbClr val="FF0000"/>
        </a:solidFill>
      </dgm:spPr>
      <dgm:t>
        <a:bodyPr/>
        <a:lstStyle/>
        <a:p>
          <a:r>
            <a:rPr lang="ne-NP" sz="2400" dirty="0">
              <a:latin typeface="Kokila" panose="020B0604020202020204" pitchFamily="34" charset="0"/>
              <a:cs typeface="Kokila" panose="020B0604020202020204" pitchFamily="34" charset="0"/>
            </a:rPr>
            <a:t>मुख्य रोग</a:t>
          </a:r>
          <a:endParaRPr lang="en-US" sz="24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5373ED8-2840-4B76-9310-5859BA89CDB5}" type="parTrans" cxnId="{E73B22C6-4E72-443E-9789-1ADE355C6509}">
      <dgm:prSet/>
      <dgm:spPr/>
      <dgm:t>
        <a:bodyPr/>
        <a:lstStyle/>
        <a:p>
          <a:endParaRPr lang="en-US"/>
        </a:p>
      </dgm:t>
    </dgm:pt>
    <dgm:pt modelId="{1B4C7EA0-4BA4-47C5-AA16-E7C0B61B14CF}" type="sibTrans" cxnId="{E73B22C6-4E72-443E-9789-1ADE355C6509}">
      <dgm:prSet/>
      <dgm:spPr/>
      <dgm:t>
        <a:bodyPr/>
        <a:lstStyle/>
        <a:p>
          <a:endParaRPr lang="en-US"/>
        </a:p>
      </dgm:t>
    </dgm:pt>
    <dgm:pt modelId="{887B1636-125E-4468-8665-96B8E225A09B}">
      <dgm:prSet phldrT="[Text]"/>
      <dgm:spPr/>
      <dgm:t>
        <a:bodyPr/>
        <a:lstStyle/>
        <a:p>
          <a:r>
            <a:rPr lang="en-US" dirty="0" err="1"/>
            <a:t>Hipertension</a:t>
          </a:r>
          <a:endParaRPr lang="en-US" dirty="0"/>
        </a:p>
      </dgm:t>
    </dgm:pt>
    <dgm:pt modelId="{FDA3DEDA-8761-43CA-80FE-C8C5484AB9CE}" type="parTrans" cxnId="{E4285A17-D15F-4EFB-8AAA-07D63110CB35}">
      <dgm:prSet/>
      <dgm:spPr/>
      <dgm:t>
        <a:bodyPr/>
        <a:lstStyle/>
        <a:p>
          <a:endParaRPr lang="en-US"/>
        </a:p>
      </dgm:t>
    </dgm:pt>
    <dgm:pt modelId="{63B3BFD9-220F-4363-BE6B-B6A56E67D3D7}" type="sibTrans" cxnId="{E4285A17-D15F-4EFB-8AAA-07D63110CB35}">
      <dgm:prSet/>
      <dgm:spPr/>
      <dgm:t>
        <a:bodyPr/>
        <a:lstStyle/>
        <a:p>
          <a:endParaRPr lang="en-US"/>
        </a:p>
      </dgm:t>
    </dgm:pt>
    <dgm:pt modelId="{1F7AF0FD-9C8F-4254-8DED-25D46DB207CD}">
      <dgm:prSet phldrT="[Text]"/>
      <dgm:spPr/>
      <dgm:t>
        <a:bodyPr/>
        <a:lstStyle/>
        <a:p>
          <a:r>
            <a:rPr lang="en-US" dirty="0"/>
            <a:t>COPD</a:t>
          </a:r>
        </a:p>
      </dgm:t>
    </dgm:pt>
    <dgm:pt modelId="{A63D3478-00F0-4FCD-B1DE-3FD1E62C4300}" type="parTrans" cxnId="{D14DA4D2-53CF-4D5A-9A65-04B2AA615597}">
      <dgm:prSet/>
      <dgm:spPr/>
      <dgm:t>
        <a:bodyPr/>
        <a:lstStyle/>
        <a:p>
          <a:endParaRPr lang="en-US"/>
        </a:p>
      </dgm:t>
    </dgm:pt>
    <dgm:pt modelId="{63B3DEBA-3375-4405-B6DC-BE4BF968EC01}" type="sibTrans" cxnId="{D14DA4D2-53CF-4D5A-9A65-04B2AA615597}">
      <dgm:prSet/>
      <dgm:spPr/>
      <dgm:t>
        <a:bodyPr/>
        <a:lstStyle/>
        <a:p>
          <a:endParaRPr lang="en-US"/>
        </a:p>
      </dgm:t>
    </dgm:pt>
    <dgm:pt modelId="{E3B66F91-B47A-4668-B531-BF2D271089B9}">
      <dgm:prSet/>
      <dgm:spPr/>
      <dgm:t>
        <a:bodyPr/>
        <a:lstStyle/>
        <a:p>
          <a:r>
            <a:rPr lang="en-US" dirty="0"/>
            <a:t>2227</a:t>
          </a:r>
        </a:p>
      </dgm:t>
    </dgm:pt>
    <dgm:pt modelId="{32E2DC35-D934-49A1-A561-B48DB9F602A1}" type="parTrans" cxnId="{F88E5CBE-C254-4562-AA01-D2D75F5197A3}">
      <dgm:prSet/>
      <dgm:spPr/>
      <dgm:t>
        <a:bodyPr/>
        <a:lstStyle/>
        <a:p>
          <a:endParaRPr lang="en-US"/>
        </a:p>
      </dgm:t>
    </dgm:pt>
    <dgm:pt modelId="{00796B86-CBC7-4426-9163-C7EB7BAC2311}" type="sibTrans" cxnId="{F88E5CBE-C254-4562-AA01-D2D75F5197A3}">
      <dgm:prSet/>
      <dgm:spPr/>
      <dgm:t>
        <a:bodyPr/>
        <a:lstStyle/>
        <a:p>
          <a:endParaRPr lang="en-US"/>
        </a:p>
      </dgm:t>
    </dgm:pt>
    <dgm:pt modelId="{1EA07010-01B1-47D3-A5FE-B54331476A42}">
      <dgm:prSet phldrT="[Text]"/>
      <dgm:spPr/>
      <dgm:t>
        <a:bodyPr/>
        <a:lstStyle/>
        <a:p>
          <a:endParaRPr lang="en-US" dirty="0"/>
        </a:p>
      </dgm:t>
    </dgm:pt>
    <dgm:pt modelId="{E8516DD3-BDA4-46BA-84EC-7405FB1742F5}" type="parTrans" cxnId="{00BF8BD1-0730-48DC-99C4-25AD46439AC8}">
      <dgm:prSet/>
      <dgm:spPr/>
      <dgm:t>
        <a:bodyPr/>
        <a:lstStyle/>
        <a:p>
          <a:endParaRPr lang="en-US"/>
        </a:p>
      </dgm:t>
    </dgm:pt>
    <dgm:pt modelId="{A2A59C8F-0C73-4771-8C12-7D9DB7430B0B}" type="sibTrans" cxnId="{00BF8BD1-0730-48DC-99C4-25AD46439AC8}">
      <dgm:prSet/>
      <dgm:spPr/>
      <dgm:t>
        <a:bodyPr/>
        <a:lstStyle/>
        <a:p>
          <a:endParaRPr lang="en-US"/>
        </a:p>
      </dgm:t>
    </dgm:pt>
    <dgm:pt modelId="{26AC91BD-0EAC-4DC6-81FD-B7A416EE5A79}" type="pres">
      <dgm:prSet presAssocID="{A57E7B53-1C10-4CA8-B621-E2D6F82BB081}" presName="linearFlow" presStyleCnt="0">
        <dgm:presLayoutVars>
          <dgm:dir/>
          <dgm:animLvl val="lvl"/>
          <dgm:resizeHandles val="exact"/>
        </dgm:presLayoutVars>
      </dgm:prSet>
      <dgm:spPr/>
    </dgm:pt>
    <dgm:pt modelId="{3D6EFB3E-48D2-4C3B-B5F3-C7A644DEC4DD}" type="pres">
      <dgm:prSet presAssocID="{3BBC10D0-73BE-435D-9DF9-A596028CBD3C}" presName="composite" presStyleCnt="0"/>
      <dgm:spPr/>
    </dgm:pt>
    <dgm:pt modelId="{42A9507D-586F-4F96-B83D-9E5BC871EED7}" type="pres">
      <dgm:prSet presAssocID="{3BBC10D0-73BE-435D-9DF9-A596028CBD3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F047FC3-EAB1-4A26-AEBA-4FA0103EC30D}" type="pres">
      <dgm:prSet presAssocID="{3BBC10D0-73BE-435D-9DF9-A596028CBD3C}" presName="descendantText" presStyleLbl="alignAcc1" presStyleIdx="0" presStyleCnt="4">
        <dgm:presLayoutVars>
          <dgm:bulletEnabled val="1"/>
        </dgm:presLayoutVars>
      </dgm:prSet>
      <dgm:spPr/>
    </dgm:pt>
    <dgm:pt modelId="{2947FA88-A045-45A9-83E0-7AEE4A8D9FBE}" type="pres">
      <dgm:prSet presAssocID="{36645B3F-8647-4069-B1AD-6BDEC7DD8D78}" presName="sp" presStyleCnt="0"/>
      <dgm:spPr/>
    </dgm:pt>
    <dgm:pt modelId="{09D14DE4-8AA0-4B2C-9A65-E514EDBE8999}" type="pres">
      <dgm:prSet presAssocID="{ABF6A826-8B31-4679-8092-FDBBE9C6FBC7}" presName="composite" presStyleCnt="0"/>
      <dgm:spPr/>
    </dgm:pt>
    <dgm:pt modelId="{A5EB63F7-A5C2-4000-A7BC-6379333BA3AB}" type="pres">
      <dgm:prSet presAssocID="{ABF6A826-8B31-4679-8092-FDBBE9C6FBC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5E98603-0361-487C-A5CC-81AB537DBF3D}" type="pres">
      <dgm:prSet presAssocID="{ABF6A826-8B31-4679-8092-FDBBE9C6FBC7}" presName="descendantText" presStyleLbl="alignAcc1" presStyleIdx="1" presStyleCnt="4" custLinFactNeighborX="0">
        <dgm:presLayoutVars>
          <dgm:bulletEnabled val="1"/>
        </dgm:presLayoutVars>
      </dgm:prSet>
      <dgm:spPr/>
    </dgm:pt>
    <dgm:pt modelId="{838CBAF7-C060-421C-88FD-7EC205314CB6}" type="pres">
      <dgm:prSet presAssocID="{923D76BF-B770-48C7-83D5-2457874C70A6}" presName="sp" presStyleCnt="0"/>
      <dgm:spPr/>
    </dgm:pt>
    <dgm:pt modelId="{020C59DC-9756-43E7-BBD6-9060E837F975}" type="pres">
      <dgm:prSet presAssocID="{C55EB778-CE3C-492A-8861-02B230E9C597}" presName="composite" presStyleCnt="0"/>
      <dgm:spPr/>
    </dgm:pt>
    <dgm:pt modelId="{7B87758C-48B2-421E-A144-4CF4112CC2C5}" type="pres">
      <dgm:prSet presAssocID="{C55EB778-CE3C-492A-8861-02B230E9C59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7920685-776F-48BC-A3AB-0C6C0B1FE9AD}" type="pres">
      <dgm:prSet presAssocID="{C55EB778-CE3C-492A-8861-02B230E9C597}" presName="descendantText" presStyleLbl="alignAcc1" presStyleIdx="2" presStyleCnt="4">
        <dgm:presLayoutVars>
          <dgm:bulletEnabled val="1"/>
        </dgm:presLayoutVars>
      </dgm:prSet>
      <dgm:spPr/>
    </dgm:pt>
    <dgm:pt modelId="{2D70A85F-2C2E-461A-9337-90C3AF942614}" type="pres">
      <dgm:prSet presAssocID="{D9190143-4CE6-426F-AFB9-4D0AE6200B17}" presName="sp" presStyleCnt="0"/>
      <dgm:spPr/>
    </dgm:pt>
    <dgm:pt modelId="{8DEAA5C2-BBD3-4863-88C1-BAB2660D25FD}" type="pres">
      <dgm:prSet presAssocID="{06265171-04D7-44EB-9395-96D27BCEBDDC}" presName="composite" presStyleCnt="0"/>
      <dgm:spPr/>
    </dgm:pt>
    <dgm:pt modelId="{35073006-0DE9-4B4E-9612-39C8C283D23C}" type="pres">
      <dgm:prSet presAssocID="{06265171-04D7-44EB-9395-96D27BCEBDD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62B0F7A-EF8D-4B7B-B5D2-05F7302DBB7F}" type="pres">
      <dgm:prSet presAssocID="{06265171-04D7-44EB-9395-96D27BCEBDD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D58BD13-9E4E-45E8-A7DB-EA80BECBEEE9}" type="presOf" srcId="{ABF6A826-8B31-4679-8092-FDBBE9C6FBC7}" destId="{A5EB63F7-A5C2-4000-A7BC-6379333BA3AB}" srcOrd="0" destOrd="0" presId="urn:microsoft.com/office/officeart/2005/8/layout/chevron2"/>
    <dgm:cxn modelId="{E4285A17-D15F-4EFB-8AAA-07D63110CB35}" srcId="{06265171-04D7-44EB-9395-96D27BCEBDDC}" destId="{887B1636-125E-4468-8665-96B8E225A09B}" srcOrd="0" destOrd="0" parTransId="{FDA3DEDA-8761-43CA-80FE-C8C5484AB9CE}" sibTransId="{63B3BFD9-220F-4363-BE6B-B6A56E67D3D7}"/>
    <dgm:cxn modelId="{AFBA1F2C-B393-4A2E-900B-1D4759622AC1}" type="presOf" srcId="{C55EB778-CE3C-492A-8861-02B230E9C597}" destId="{7B87758C-48B2-421E-A144-4CF4112CC2C5}" srcOrd="0" destOrd="0" presId="urn:microsoft.com/office/officeart/2005/8/layout/chevron2"/>
    <dgm:cxn modelId="{6AA01935-432D-41B3-8B53-44482393C8B5}" type="presOf" srcId="{E3B66F91-B47A-4668-B531-BF2D271089B9}" destId="{55E98603-0361-487C-A5CC-81AB537DBF3D}" srcOrd="0" destOrd="0" presId="urn:microsoft.com/office/officeart/2005/8/layout/chevron2"/>
    <dgm:cxn modelId="{D6FBC139-6182-4FC8-9F6C-A81DFDC92023}" srcId="{3BBC10D0-73BE-435D-9DF9-A596028CBD3C}" destId="{6C63C738-4735-4FDD-B2D7-494EE1B3794E}" srcOrd="0" destOrd="0" parTransId="{2613ED25-F24D-4287-9460-B10CF86907D5}" sibTransId="{C794AB9E-683B-4947-8CD9-7580E46E087D}"/>
    <dgm:cxn modelId="{8D544A61-F2C3-4CD0-B8A0-515329F3E6F9}" srcId="{A57E7B53-1C10-4CA8-B621-E2D6F82BB081}" destId="{ABF6A826-8B31-4679-8092-FDBBE9C6FBC7}" srcOrd="1" destOrd="0" parTransId="{FF481B83-0E88-4AE8-8A86-4EE8B3B5838B}" sibTransId="{923D76BF-B770-48C7-83D5-2457874C70A6}"/>
    <dgm:cxn modelId="{666BA565-4E6A-4F3A-A160-84E4EE5E8DF9}" type="presOf" srcId="{33454646-26A8-4E2A-8E67-7B9A947EC0B2}" destId="{D7920685-776F-48BC-A3AB-0C6C0B1FE9AD}" srcOrd="0" destOrd="0" presId="urn:microsoft.com/office/officeart/2005/8/layout/chevron2"/>
    <dgm:cxn modelId="{32254769-18BC-45FE-B408-A038B5C15CCE}" srcId="{A57E7B53-1C10-4CA8-B621-E2D6F82BB081}" destId="{3BBC10D0-73BE-435D-9DF9-A596028CBD3C}" srcOrd="0" destOrd="0" parTransId="{3DB948C7-5BBD-4C86-B0BF-FF1DFD3164C8}" sibTransId="{36645B3F-8647-4069-B1AD-6BDEC7DD8D78}"/>
    <dgm:cxn modelId="{61B32A75-7BBE-4697-9137-51272CDB7E65}" type="presOf" srcId="{1EA07010-01B1-47D3-A5FE-B54331476A42}" destId="{562B0F7A-EF8D-4B7B-B5D2-05F7302DBB7F}" srcOrd="0" destOrd="2" presId="urn:microsoft.com/office/officeart/2005/8/layout/chevron2"/>
    <dgm:cxn modelId="{572BF883-E9C4-4525-BAC9-96E0EABB7227}" type="presOf" srcId="{6C63C738-4735-4FDD-B2D7-494EE1B3794E}" destId="{7F047FC3-EAB1-4A26-AEBA-4FA0103EC30D}" srcOrd="0" destOrd="0" presId="urn:microsoft.com/office/officeart/2005/8/layout/chevron2"/>
    <dgm:cxn modelId="{E2754790-5A56-4B65-9A70-C4C599ADB771}" type="presOf" srcId="{A57E7B53-1C10-4CA8-B621-E2D6F82BB081}" destId="{26AC91BD-0EAC-4DC6-81FD-B7A416EE5A79}" srcOrd="0" destOrd="0" presId="urn:microsoft.com/office/officeart/2005/8/layout/chevron2"/>
    <dgm:cxn modelId="{54E329AA-00D2-4EC7-BD14-5B04375B7355}" srcId="{C55EB778-CE3C-492A-8861-02B230E9C597}" destId="{33454646-26A8-4E2A-8E67-7B9A947EC0B2}" srcOrd="0" destOrd="0" parTransId="{6B3FC4F1-5E17-40B7-81C4-CC7235E66BBE}" sibTransId="{2E560CF3-94DE-476F-89CE-288AF506AC43}"/>
    <dgm:cxn modelId="{B4D0D9B9-8112-4F2B-8DC5-026D005CB1CD}" type="presOf" srcId="{3BBC10D0-73BE-435D-9DF9-A596028CBD3C}" destId="{42A9507D-586F-4F96-B83D-9E5BC871EED7}" srcOrd="0" destOrd="0" presId="urn:microsoft.com/office/officeart/2005/8/layout/chevron2"/>
    <dgm:cxn modelId="{F88E5CBE-C254-4562-AA01-D2D75F5197A3}" srcId="{ABF6A826-8B31-4679-8092-FDBBE9C6FBC7}" destId="{E3B66F91-B47A-4668-B531-BF2D271089B9}" srcOrd="0" destOrd="0" parTransId="{32E2DC35-D934-49A1-A561-B48DB9F602A1}" sibTransId="{00796B86-CBC7-4426-9163-C7EB7BAC2311}"/>
    <dgm:cxn modelId="{E73B22C6-4E72-443E-9789-1ADE355C6509}" srcId="{A57E7B53-1C10-4CA8-B621-E2D6F82BB081}" destId="{06265171-04D7-44EB-9395-96D27BCEBDDC}" srcOrd="3" destOrd="0" parTransId="{25373ED8-2840-4B76-9310-5859BA89CDB5}" sibTransId="{1B4C7EA0-4BA4-47C5-AA16-E7C0B61B14CF}"/>
    <dgm:cxn modelId="{1142CDCD-F67E-4976-8853-9EBB0A9A930E}" type="presOf" srcId="{1F7AF0FD-9C8F-4254-8DED-25D46DB207CD}" destId="{562B0F7A-EF8D-4B7B-B5D2-05F7302DBB7F}" srcOrd="0" destOrd="1" presId="urn:microsoft.com/office/officeart/2005/8/layout/chevron2"/>
    <dgm:cxn modelId="{00BF8BD1-0730-48DC-99C4-25AD46439AC8}" srcId="{06265171-04D7-44EB-9395-96D27BCEBDDC}" destId="{1EA07010-01B1-47D3-A5FE-B54331476A42}" srcOrd="2" destOrd="0" parTransId="{E8516DD3-BDA4-46BA-84EC-7405FB1742F5}" sibTransId="{A2A59C8F-0C73-4771-8C12-7D9DB7430B0B}"/>
    <dgm:cxn modelId="{A9F3A8D1-99CF-493B-9D54-3442F5DD61E9}" type="presOf" srcId="{06265171-04D7-44EB-9395-96D27BCEBDDC}" destId="{35073006-0DE9-4B4E-9612-39C8C283D23C}" srcOrd="0" destOrd="0" presId="urn:microsoft.com/office/officeart/2005/8/layout/chevron2"/>
    <dgm:cxn modelId="{D14DA4D2-53CF-4D5A-9A65-04B2AA615597}" srcId="{06265171-04D7-44EB-9395-96D27BCEBDDC}" destId="{1F7AF0FD-9C8F-4254-8DED-25D46DB207CD}" srcOrd="1" destOrd="0" parTransId="{A63D3478-00F0-4FCD-B1DE-3FD1E62C4300}" sibTransId="{63B3DEBA-3375-4405-B6DC-BE4BF968EC01}"/>
    <dgm:cxn modelId="{378AF7D9-CAD9-40F7-99E1-11C5010D4770}" type="presOf" srcId="{887B1636-125E-4468-8665-96B8E225A09B}" destId="{562B0F7A-EF8D-4B7B-B5D2-05F7302DBB7F}" srcOrd="0" destOrd="0" presId="urn:microsoft.com/office/officeart/2005/8/layout/chevron2"/>
    <dgm:cxn modelId="{CE77AAE7-19BB-4AED-AE97-95EFFE442AB8}" srcId="{A57E7B53-1C10-4CA8-B621-E2D6F82BB081}" destId="{C55EB778-CE3C-492A-8861-02B230E9C597}" srcOrd="2" destOrd="0" parTransId="{734D9C13-5487-4423-9F53-3974BC313517}" sibTransId="{D9190143-4CE6-426F-AFB9-4D0AE6200B17}"/>
    <dgm:cxn modelId="{77E1A26B-64D1-491D-8F84-0BABE49C0B25}" type="presParOf" srcId="{26AC91BD-0EAC-4DC6-81FD-B7A416EE5A79}" destId="{3D6EFB3E-48D2-4C3B-B5F3-C7A644DEC4DD}" srcOrd="0" destOrd="0" presId="urn:microsoft.com/office/officeart/2005/8/layout/chevron2"/>
    <dgm:cxn modelId="{DD38B663-D1EC-40B4-8B74-AA2252083ADB}" type="presParOf" srcId="{3D6EFB3E-48D2-4C3B-B5F3-C7A644DEC4DD}" destId="{42A9507D-586F-4F96-B83D-9E5BC871EED7}" srcOrd="0" destOrd="0" presId="urn:microsoft.com/office/officeart/2005/8/layout/chevron2"/>
    <dgm:cxn modelId="{B791AC4C-B08A-481E-BD49-0E1A38D84D86}" type="presParOf" srcId="{3D6EFB3E-48D2-4C3B-B5F3-C7A644DEC4DD}" destId="{7F047FC3-EAB1-4A26-AEBA-4FA0103EC30D}" srcOrd="1" destOrd="0" presId="urn:microsoft.com/office/officeart/2005/8/layout/chevron2"/>
    <dgm:cxn modelId="{AB836A8A-3C69-48AE-8C4B-1FCF2BBE800B}" type="presParOf" srcId="{26AC91BD-0EAC-4DC6-81FD-B7A416EE5A79}" destId="{2947FA88-A045-45A9-83E0-7AEE4A8D9FBE}" srcOrd="1" destOrd="0" presId="urn:microsoft.com/office/officeart/2005/8/layout/chevron2"/>
    <dgm:cxn modelId="{CF4D75F2-5BB0-403A-B75A-B5A49EFE4BFA}" type="presParOf" srcId="{26AC91BD-0EAC-4DC6-81FD-B7A416EE5A79}" destId="{09D14DE4-8AA0-4B2C-9A65-E514EDBE8999}" srcOrd="2" destOrd="0" presId="urn:microsoft.com/office/officeart/2005/8/layout/chevron2"/>
    <dgm:cxn modelId="{7216DF41-C435-4201-AC48-ACEC4C8413BC}" type="presParOf" srcId="{09D14DE4-8AA0-4B2C-9A65-E514EDBE8999}" destId="{A5EB63F7-A5C2-4000-A7BC-6379333BA3AB}" srcOrd="0" destOrd="0" presId="urn:microsoft.com/office/officeart/2005/8/layout/chevron2"/>
    <dgm:cxn modelId="{727E4A0D-B29E-4E56-92C6-3978069AC8C6}" type="presParOf" srcId="{09D14DE4-8AA0-4B2C-9A65-E514EDBE8999}" destId="{55E98603-0361-487C-A5CC-81AB537DBF3D}" srcOrd="1" destOrd="0" presId="urn:microsoft.com/office/officeart/2005/8/layout/chevron2"/>
    <dgm:cxn modelId="{023086C4-B5EC-4727-AA88-4126DE953E7D}" type="presParOf" srcId="{26AC91BD-0EAC-4DC6-81FD-B7A416EE5A79}" destId="{838CBAF7-C060-421C-88FD-7EC205314CB6}" srcOrd="3" destOrd="0" presId="urn:microsoft.com/office/officeart/2005/8/layout/chevron2"/>
    <dgm:cxn modelId="{D6672745-B52D-4FF9-9A21-3CC67C735518}" type="presParOf" srcId="{26AC91BD-0EAC-4DC6-81FD-B7A416EE5A79}" destId="{020C59DC-9756-43E7-BBD6-9060E837F975}" srcOrd="4" destOrd="0" presId="urn:microsoft.com/office/officeart/2005/8/layout/chevron2"/>
    <dgm:cxn modelId="{83DEA2C5-55A5-4F7F-BFC4-65E0704AF0D3}" type="presParOf" srcId="{020C59DC-9756-43E7-BBD6-9060E837F975}" destId="{7B87758C-48B2-421E-A144-4CF4112CC2C5}" srcOrd="0" destOrd="0" presId="urn:microsoft.com/office/officeart/2005/8/layout/chevron2"/>
    <dgm:cxn modelId="{039B29E6-6608-40E9-A0AC-897120043AD8}" type="presParOf" srcId="{020C59DC-9756-43E7-BBD6-9060E837F975}" destId="{D7920685-776F-48BC-A3AB-0C6C0B1FE9AD}" srcOrd="1" destOrd="0" presId="urn:microsoft.com/office/officeart/2005/8/layout/chevron2"/>
    <dgm:cxn modelId="{D93791E3-34EA-40F1-AF48-6BDAF5E9911D}" type="presParOf" srcId="{26AC91BD-0EAC-4DC6-81FD-B7A416EE5A79}" destId="{2D70A85F-2C2E-461A-9337-90C3AF942614}" srcOrd="5" destOrd="0" presId="urn:microsoft.com/office/officeart/2005/8/layout/chevron2"/>
    <dgm:cxn modelId="{2E1A3DF4-587F-40DA-BB4A-9A1B211A7D68}" type="presParOf" srcId="{26AC91BD-0EAC-4DC6-81FD-B7A416EE5A79}" destId="{8DEAA5C2-BBD3-4863-88C1-BAB2660D25FD}" srcOrd="6" destOrd="0" presId="urn:microsoft.com/office/officeart/2005/8/layout/chevron2"/>
    <dgm:cxn modelId="{6A1BCBE0-B719-42DC-9918-E983D7DD92F0}" type="presParOf" srcId="{8DEAA5C2-BBD3-4863-88C1-BAB2660D25FD}" destId="{35073006-0DE9-4B4E-9612-39C8C283D23C}" srcOrd="0" destOrd="0" presId="urn:microsoft.com/office/officeart/2005/8/layout/chevron2"/>
    <dgm:cxn modelId="{BBF95F77-3A7A-4B88-B96B-8B470124F53A}" type="presParOf" srcId="{8DEAA5C2-BBD3-4863-88C1-BAB2660D25FD}" destId="{562B0F7A-EF8D-4B7B-B5D2-05F7302DBB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925452-1438-46A3-AAB8-708056E7009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55BB06C-88F3-4916-9C82-E0859FBE0D98}">
      <dgm:prSet phldrT="[Text]" custT="1"/>
      <dgm:spPr/>
      <dgm:t>
        <a:bodyPr/>
        <a:lstStyle/>
        <a:p>
          <a:r>
            <a:rPr lang="ne-NP" sz="2400" dirty="0">
              <a:latin typeface="Kokila" panose="020B0604020202020204" pitchFamily="34" charset="0"/>
              <a:cs typeface="Kokila" panose="020B0604020202020204" pitchFamily="34" charset="0"/>
            </a:rPr>
            <a:t>जिल्ला</a:t>
          </a:r>
          <a:endParaRPr lang="en-US" sz="24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9B7CEA3-EB0C-485A-BC5F-9ADF303FB4E9}" type="parTrans" cxnId="{B36661F0-3B1B-474B-98C0-47EEF0CAEE72}">
      <dgm:prSet/>
      <dgm:spPr/>
      <dgm:t>
        <a:bodyPr/>
        <a:lstStyle/>
        <a:p>
          <a:endParaRPr lang="en-US"/>
        </a:p>
      </dgm:t>
    </dgm:pt>
    <dgm:pt modelId="{FCCA94B5-91F7-4F59-BB1A-22851E6E715D}" type="sibTrans" cxnId="{B36661F0-3B1B-474B-98C0-47EEF0CAEE72}">
      <dgm:prSet custT="1"/>
      <dgm:spPr/>
      <dgm:t>
        <a:bodyPr/>
        <a:lstStyle/>
        <a:p>
          <a:endParaRPr lang="en-US" sz="14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B48DE07-26B5-4766-92A2-04AE5F68D20B}">
      <dgm:prSet custT="1"/>
      <dgm:spPr/>
      <dgm:t>
        <a:bodyPr/>
        <a:lstStyle/>
        <a:p>
          <a:r>
            <a:rPr lang="en-US" sz="2400" dirty="0">
              <a:latin typeface="Kokila" panose="020B0604020202020204" pitchFamily="34" charset="0"/>
              <a:cs typeface="Kokila" panose="020B0604020202020204" pitchFamily="34" charset="0"/>
            </a:rPr>
            <a:t>OTC </a:t>
          </a:r>
          <a:r>
            <a:rPr lang="ne-NP" sz="2400" dirty="0">
              <a:latin typeface="Kokila" panose="020B0604020202020204" pitchFamily="34" charset="0"/>
              <a:cs typeface="Kokila" panose="020B0604020202020204" pitchFamily="34" charset="0"/>
            </a:rPr>
            <a:t>संख्या </a:t>
          </a:r>
          <a:r>
            <a:rPr lang="en-US" sz="2400" dirty="0">
              <a:latin typeface="Kokila" panose="020B0604020202020204" pitchFamily="34" charset="0"/>
              <a:cs typeface="Kokila" panose="020B0604020202020204" pitchFamily="34" charset="0"/>
            </a:rPr>
            <a:t>-10</a:t>
          </a:r>
        </a:p>
      </dgm:t>
    </dgm:pt>
    <dgm:pt modelId="{60C93026-A033-4E99-A03D-B6D8F582255E}" type="parTrans" cxnId="{76523448-FD1F-4158-8340-CBBC0AD3A5A3}">
      <dgm:prSet/>
      <dgm:spPr/>
      <dgm:t>
        <a:bodyPr/>
        <a:lstStyle/>
        <a:p>
          <a:endParaRPr lang="en-US"/>
        </a:p>
      </dgm:t>
    </dgm:pt>
    <dgm:pt modelId="{5D3D8C51-A25F-45EE-8045-E503671A81D5}" type="sibTrans" cxnId="{76523448-FD1F-4158-8340-CBBC0AD3A5A3}">
      <dgm:prSet custT="1"/>
      <dgm:spPr/>
      <dgm:t>
        <a:bodyPr/>
        <a:lstStyle/>
        <a:p>
          <a:endParaRPr lang="en-US" sz="14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8E8C85A-BD0B-4044-8574-BB3EE09146D9}">
      <dgm:prSet phldrT="[Text]" custT="1"/>
      <dgm:spPr/>
      <dgm:t>
        <a:bodyPr/>
        <a:lstStyle/>
        <a:p>
          <a:r>
            <a:rPr lang="ne-NP" sz="2400" dirty="0">
              <a:latin typeface="Kokila" panose="020B0604020202020204" pitchFamily="34" charset="0"/>
              <a:cs typeface="Kokila" panose="020B0604020202020204" pitchFamily="34" charset="0"/>
            </a:rPr>
            <a:t>भर्ना </a:t>
          </a:r>
          <a:r>
            <a:rPr lang="en-US" sz="2400" dirty="0">
              <a:latin typeface="Kokila" panose="020B0604020202020204" pitchFamily="34" charset="0"/>
              <a:cs typeface="Kokila" panose="020B0604020202020204" pitchFamily="34" charset="0"/>
            </a:rPr>
            <a:t>-143</a:t>
          </a:r>
        </a:p>
      </dgm:t>
    </dgm:pt>
    <dgm:pt modelId="{E6B4FAEB-178C-4AF7-82EF-F30D026385E0}" type="parTrans" cxnId="{3F7787FC-4B67-41DD-9505-D26114EC190E}">
      <dgm:prSet/>
      <dgm:spPr/>
      <dgm:t>
        <a:bodyPr/>
        <a:lstStyle/>
        <a:p>
          <a:endParaRPr lang="en-US"/>
        </a:p>
      </dgm:t>
    </dgm:pt>
    <dgm:pt modelId="{558E777F-0D08-430E-B91A-AEC301018C4C}" type="sibTrans" cxnId="{3F7787FC-4B67-41DD-9505-D26114EC190E}">
      <dgm:prSet custT="1"/>
      <dgm:spPr/>
      <dgm:t>
        <a:bodyPr/>
        <a:lstStyle/>
        <a:p>
          <a:endParaRPr lang="en-US" sz="14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4C38077D-B748-435B-BCC5-C214B3671D02}">
      <dgm:prSet custT="1"/>
      <dgm:spPr/>
      <dgm:t>
        <a:bodyPr/>
        <a:lstStyle/>
        <a:p>
          <a:r>
            <a:rPr lang="ne-NP" sz="2400" dirty="0">
              <a:latin typeface="Kokila" panose="020B0604020202020204" pitchFamily="34" charset="0"/>
              <a:cs typeface="Kokila" panose="020B0604020202020204" pitchFamily="34" charset="0"/>
            </a:rPr>
            <a:t>निको </a:t>
          </a:r>
          <a:r>
            <a:rPr lang="en-US" sz="2400" dirty="0">
              <a:latin typeface="Kokila" panose="020B0604020202020204" pitchFamily="34" charset="0"/>
              <a:cs typeface="Kokila" panose="020B0604020202020204" pitchFamily="34" charset="0"/>
            </a:rPr>
            <a:t>-98</a:t>
          </a:r>
        </a:p>
      </dgm:t>
    </dgm:pt>
    <dgm:pt modelId="{161ABD4C-EB9B-4111-8ED2-3ED09E258761}" type="parTrans" cxnId="{0D07DE2F-D8C2-4321-B40C-249B1F6058F7}">
      <dgm:prSet/>
      <dgm:spPr/>
      <dgm:t>
        <a:bodyPr/>
        <a:lstStyle/>
        <a:p>
          <a:endParaRPr lang="en-US"/>
        </a:p>
      </dgm:t>
    </dgm:pt>
    <dgm:pt modelId="{968E8141-E2AA-44A7-9A16-82E1C19623EB}" type="sibTrans" cxnId="{0D07DE2F-D8C2-4321-B40C-249B1F6058F7}">
      <dgm:prSet custT="1"/>
      <dgm:spPr/>
      <dgm:t>
        <a:bodyPr/>
        <a:lstStyle/>
        <a:p>
          <a:endParaRPr lang="en-US" sz="14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9BCE751-ABBC-40EE-9007-1D4A4D20B63A}">
      <dgm:prSet custT="1"/>
      <dgm:spPr/>
      <dgm:t>
        <a:bodyPr/>
        <a:lstStyle/>
        <a:p>
          <a:r>
            <a:rPr lang="ne-NP" sz="2400" dirty="0">
              <a:latin typeface="Kokila" panose="020B0604020202020204" pitchFamily="34" charset="0"/>
              <a:cs typeface="Kokila" panose="020B0604020202020204" pitchFamily="34" charset="0"/>
            </a:rPr>
            <a:t>मृत्यु </a:t>
          </a:r>
          <a:r>
            <a:rPr lang="en-US" sz="2400" dirty="0">
              <a:latin typeface="Kokila" panose="020B0604020202020204" pitchFamily="34" charset="0"/>
              <a:cs typeface="Kokila" panose="020B0604020202020204" pitchFamily="34" charset="0"/>
            </a:rPr>
            <a:t>-1</a:t>
          </a:r>
        </a:p>
      </dgm:t>
    </dgm:pt>
    <dgm:pt modelId="{1F542CC6-FDD7-4888-B3B3-D500C4FAB80A}" type="parTrans" cxnId="{996776F5-7E0A-4FF6-9DEE-C26EB2A3D8B3}">
      <dgm:prSet/>
      <dgm:spPr/>
      <dgm:t>
        <a:bodyPr/>
        <a:lstStyle/>
        <a:p>
          <a:endParaRPr lang="en-US"/>
        </a:p>
      </dgm:t>
    </dgm:pt>
    <dgm:pt modelId="{F4EDA257-5024-4EE6-BB04-C4CB0AD54513}" type="sibTrans" cxnId="{996776F5-7E0A-4FF6-9DEE-C26EB2A3D8B3}">
      <dgm:prSet custT="1"/>
      <dgm:spPr/>
      <dgm:t>
        <a:bodyPr/>
        <a:lstStyle/>
        <a:p>
          <a:endParaRPr lang="en-US" sz="14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618FFEC-0A99-4AD1-8BC9-40538B4CFBD0}">
      <dgm:prSet custT="1"/>
      <dgm:spPr/>
      <dgm:t>
        <a:bodyPr/>
        <a:lstStyle/>
        <a:p>
          <a:r>
            <a:rPr lang="ne-NP" sz="2400" dirty="0">
              <a:latin typeface="Kokila" panose="020B0604020202020204" pitchFamily="34" charset="0"/>
              <a:cs typeface="Kokila" panose="020B0604020202020204" pitchFamily="34" charset="0"/>
            </a:rPr>
            <a:t>डिफल्टर</a:t>
          </a:r>
          <a:r>
            <a:rPr lang="en-US" sz="2400" dirty="0">
              <a:latin typeface="Kokila" panose="020B0604020202020204" pitchFamily="34" charset="0"/>
              <a:cs typeface="Kokila" panose="020B0604020202020204" pitchFamily="34" charset="0"/>
            </a:rPr>
            <a:t>-29</a:t>
          </a:r>
        </a:p>
      </dgm:t>
    </dgm:pt>
    <dgm:pt modelId="{5C51B0F0-3288-4A96-A258-7E306F7FA961}" type="parTrans" cxnId="{EB13DCD6-C100-4B31-92E2-BC9D34A56E9F}">
      <dgm:prSet/>
      <dgm:spPr/>
      <dgm:t>
        <a:bodyPr/>
        <a:lstStyle/>
        <a:p>
          <a:endParaRPr lang="en-US"/>
        </a:p>
      </dgm:t>
    </dgm:pt>
    <dgm:pt modelId="{C3CCFFE1-74CC-4E49-9EF4-9EA909886E91}" type="sibTrans" cxnId="{EB13DCD6-C100-4B31-92E2-BC9D34A56E9F}">
      <dgm:prSet custT="1"/>
      <dgm:spPr/>
      <dgm:t>
        <a:bodyPr/>
        <a:lstStyle/>
        <a:p>
          <a:endParaRPr lang="en-US" sz="14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06C5CBB-10A0-4702-9D6D-5604F1A3916E}">
      <dgm:prSet custT="1"/>
      <dgm:spPr/>
      <dgm:t>
        <a:bodyPr/>
        <a:lstStyle/>
        <a:p>
          <a:r>
            <a:rPr lang="ne-NP" sz="2400" dirty="0">
              <a:latin typeface="Kokila" panose="020B0604020202020204" pitchFamily="34" charset="0"/>
              <a:cs typeface="Kokila" panose="020B0604020202020204" pitchFamily="34" charset="0"/>
            </a:rPr>
            <a:t>निको नभएको</a:t>
          </a:r>
          <a:r>
            <a:rPr lang="en-US" sz="2400" dirty="0">
              <a:latin typeface="Kokila" panose="020B0604020202020204" pitchFamily="34" charset="0"/>
              <a:cs typeface="Kokila" panose="020B0604020202020204" pitchFamily="34" charset="0"/>
            </a:rPr>
            <a:t>-3</a:t>
          </a:r>
        </a:p>
      </dgm:t>
    </dgm:pt>
    <dgm:pt modelId="{71CD8AEA-1C46-4451-AC56-360DC3374AEC}" type="parTrans" cxnId="{CAD6E044-0D78-4823-B388-664AE2DD5339}">
      <dgm:prSet/>
      <dgm:spPr/>
      <dgm:t>
        <a:bodyPr/>
        <a:lstStyle/>
        <a:p>
          <a:endParaRPr lang="en-US"/>
        </a:p>
      </dgm:t>
    </dgm:pt>
    <dgm:pt modelId="{DECEB965-3477-4B34-AF67-3E1F4F9CCD05}" type="sibTrans" cxnId="{CAD6E044-0D78-4823-B388-664AE2DD5339}">
      <dgm:prSet custT="1"/>
      <dgm:spPr/>
      <dgm:t>
        <a:bodyPr/>
        <a:lstStyle/>
        <a:p>
          <a:endParaRPr lang="en-US" sz="14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00C7B2BD-B9F7-4B82-B695-0EB246B841DA}">
      <dgm:prSet custT="1"/>
      <dgm:spPr/>
      <dgm:t>
        <a:bodyPr/>
        <a:lstStyle/>
        <a:p>
          <a:r>
            <a:rPr lang="ne-NP" sz="2400" dirty="0">
              <a:latin typeface="Kokila" panose="020B0604020202020204" pitchFamily="34" charset="0"/>
              <a:cs typeface="Kokila" panose="020B0604020202020204" pitchFamily="34" charset="0"/>
            </a:rPr>
            <a:t>प्रेषण गरिएको</a:t>
          </a:r>
          <a:r>
            <a:rPr lang="en-US" sz="2400" dirty="0">
              <a:latin typeface="Kokila" panose="020B0604020202020204" pitchFamily="34" charset="0"/>
              <a:cs typeface="Kokila" panose="020B0604020202020204" pitchFamily="34" charset="0"/>
            </a:rPr>
            <a:t>-6</a:t>
          </a:r>
        </a:p>
      </dgm:t>
    </dgm:pt>
    <dgm:pt modelId="{D6A25F3D-5328-4F99-9ADD-D47BEA7B8595}" type="parTrans" cxnId="{EAA60AC2-2A3B-42B8-AF6D-9E7ED8596EC3}">
      <dgm:prSet/>
      <dgm:spPr/>
      <dgm:t>
        <a:bodyPr/>
        <a:lstStyle/>
        <a:p>
          <a:endParaRPr lang="en-US"/>
        </a:p>
      </dgm:t>
    </dgm:pt>
    <dgm:pt modelId="{EE710824-6E28-47E5-A1AC-0E0027CD6F46}" type="sibTrans" cxnId="{EAA60AC2-2A3B-42B8-AF6D-9E7ED8596EC3}">
      <dgm:prSet/>
      <dgm:spPr/>
      <dgm:t>
        <a:bodyPr/>
        <a:lstStyle/>
        <a:p>
          <a:endParaRPr lang="en-US"/>
        </a:p>
      </dgm:t>
    </dgm:pt>
    <dgm:pt modelId="{8DE745E4-F88C-485C-A508-C4D6BE9B7BE7}" type="pres">
      <dgm:prSet presAssocID="{7F925452-1438-46A3-AAB8-708056E70090}" presName="Name0" presStyleCnt="0">
        <dgm:presLayoutVars>
          <dgm:dir/>
          <dgm:resizeHandles val="exact"/>
        </dgm:presLayoutVars>
      </dgm:prSet>
      <dgm:spPr/>
    </dgm:pt>
    <dgm:pt modelId="{B31E2533-BACE-4933-AEB2-12D00B92DA79}" type="pres">
      <dgm:prSet presAssocID="{155BB06C-88F3-4916-9C82-E0859FBE0D98}" presName="node" presStyleLbl="node1" presStyleIdx="0" presStyleCnt="8">
        <dgm:presLayoutVars>
          <dgm:bulletEnabled val="1"/>
        </dgm:presLayoutVars>
      </dgm:prSet>
      <dgm:spPr/>
    </dgm:pt>
    <dgm:pt modelId="{B1E2354D-821B-42D3-A19F-9CD3B053DDAB}" type="pres">
      <dgm:prSet presAssocID="{FCCA94B5-91F7-4F59-BB1A-22851E6E715D}" presName="sibTrans" presStyleLbl="sibTrans2D1" presStyleIdx="0" presStyleCnt="7"/>
      <dgm:spPr/>
    </dgm:pt>
    <dgm:pt modelId="{830F38AB-917F-4E1F-AC97-9E04A322F42F}" type="pres">
      <dgm:prSet presAssocID="{FCCA94B5-91F7-4F59-BB1A-22851E6E715D}" presName="connectorText" presStyleLbl="sibTrans2D1" presStyleIdx="0" presStyleCnt="7"/>
      <dgm:spPr/>
    </dgm:pt>
    <dgm:pt modelId="{33277F65-7C59-4647-B24D-28237843143D}" type="pres">
      <dgm:prSet presAssocID="{6B48DE07-26B5-4766-92A2-04AE5F68D20B}" presName="node" presStyleLbl="node1" presStyleIdx="1" presStyleCnt="8">
        <dgm:presLayoutVars>
          <dgm:bulletEnabled val="1"/>
        </dgm:presLayoutVars>
      </dgm:prSet>
      <dgm:spPr/>
    </dgm:pt>
    <dgm:pt modelId="{03B40A04-F3E7-46F6-846A-A7AD80F7AF96}" type="pres">
      <dgm:prSet presAssocID="{5D3D8C51-A25F-45EE-8045-E503671A81D5}" presName="sibTrans" presStyleLbl="sibTrans2D1" presStyleIdx="1" presStyleCnt="7"/>
      <dgm:spPr/>
    </dgm:pt>
    <dgm:pt modelId="{DC42D72F-BAA3-41BD-8EA8-8C1004995BF2}" type="pres">
      <dgm:prSet presAssocID="{5D3D8C51-A25F-45EE-8045-E503671A81D5}" presName="connectorText" presStyleLbl="sibTrans2D1" presStyleIdx="1" presStyleCnt="7"/>
      <dgm:spPr/>
    </dgm:pt>
    <dgm:pt modelId="{A304F999-906E-4494-BEFE-8FECB914B67A}" type="pres">
      <dgm:prSet presAssocID="{28E8C85A-BD0B-4044-8574-BB3EE09146D9}" presName="node" presStyleLbl="node1" presStyleIdx="2" presStyleCnt="8">
        <dgm:presLayoutVars>
          <dgm:bulletEnabled val="1"/>
        </dgm:presLayoutVars>
      </dgm:prSet>
      <dgm:spPr/>
    </dgm:pt>
    <dgm:pt modelId="{F9D8AADE-B2C4-4CB3-9882-A24B5B7CB710}" type="pres">
      <dgm:prSet presAssocID="{558E777F-0D08-430E-B91A-AEC301018C4C}" presName="sibTrans" presStyleLbl="sibTrans2D1" presStyleIdx="2" presStyleCnt="7"/>
      <dgm:spPr/>
    </dgm:pt>
    <dgm:pt modelId="{0CC94A95-6811-4BF9-9EA7-A928EFFC286C}" type="pres">
      <dgm:prSet presAssocID="{558E777F-0D08-430E-B91A-AEC301018C4C}" presName="connectorText" presStyleLbl="sibTrans2D1" presStyleIdx="2" presStyleCnt="7"/>
      <dgm:spPr/>
    </dgm:pt>
    <dgm:pt modelId="{FE1BF34B-F6EF-4CF0-8D99-98F4F7BD8514}" type="pres">
      <dgm:prSet presAssocID="{4C38077D-B748-435B-BCC5-C214B3671D02}" presName="node" presStyleLbl="node1" presStyleIdx="3" presStyleCnt="8">
        <dgm:presLayoutVars>
          <dgm:bulletEnabled val="1"/>
        </dgm:presLayoutVars>
      </dgm:prSet>
      <dgm:spPr/>
    </dgm:pt>
    <dgm:pt modelId="{2CC86985-5AF8-41F0-90A5-882FDD487569}" type="pres">
      <dgm:prSet presAssocID="{968E8141-E2AA-44A7-9A16-82E1C19623EB}" presName="sibTrans" presStyleLbl="sibTrans2D1" presStyleIdx="3" presStyleCnt="7"/>
      <dgm:spPr/>
    </dgm:pt>
    <dgm:pt modelId="{13F3EE85-0D7C-42CA-B0F8-FCE754B50432}" type="pres">
      <dgm:prSet presAssocID="{968E8141-E2AA-44A7-9A16-82E1C19623EB}" presName="connectorText" presStyleLbl="sibTrans2D1" presStyleIdx="3" presStyleCnt="7"/>
      <dgm:spPr/>
    </dgm:pt>
    <dgm:pt modelId="{E694D981-8CD7-48C7-B324-3F72D6DD29AA}" type="pres">
      <dgm:prSet presAssocID="{F9BCE751-ABBC-40EE-9007-1D4A4D20B63A}" presName="node" presStyleLbl="node1" presStyleIdx="4" presStyleCnt="8">
        <dgm:presLayoutVars>
          <dgm:bulletEnabled val="1"/>
        </dgm:presLayoutVars>
      </dgm:prSet>
      <dgm:spPr/>
    </dgm:pt>
    <dgm:pt modelId="{40301317-70B1-429A-8160-7A1FA28B7671}" type="pres">
      <dgm:prSet presAssocID="{F4EDA257-5024-4EE6-BB04-C4CB0AD54513}" presName="sibTrans" presStyleLbl="sibTrans2D1" presStyleIdx="4" presStyleCnt="7"/>
      <dgm:spPr/>
    </dgm:pt>
    <dgm:pt modelId="{AB801F9B-3D96-48CF-8F7F-292D6E1F33EB}" type="pres">
      <dgm:prSet presAssocID="{F4EDA257-5024-4EE6-BB04-C4CB0AD54513}" presName="connectorText" presStyleLbl="sibTrans2D1" presStyleIdx="4" presStyleCnt="7"/>
      <dgm:spPr/>
    </dgm:pt>
    <dgm:pt modelId="{84F6565B-A0BE-4A0F-B61F-D40839F6147F}" type="pres">
      <dgm:prSet presAssocID="{3618FFEC-0A99-4AD1-8BC9-40538B4CFBD0}" presName="node" presStyleLbl="node1" presStyleIdx="5" presStyleCnt="8">
        <dgm:presLayoutVars>
          <dgm:bulletEnabled val="1"/>
        </dgm:presLayoutVars>
      </dgm:prSet>
      <dgm:spPr/>
    </dgm:pt>
    <dgm:pt modelId="{942DCEFF-CDA5-4518-976D-9E59BC4E0239}" type="pres">
      <dgm:prSet presAssocID="{C3CCFFE1-74CC-4E49-9EF4-9EA909886E91}" presName="sibTrans" presStyleLbl="sibTrans2D1" presStyleIdx="5" presStyleCnt="7"/>
      <dgm:spPr/>
    </dgm:pt>
    <dgm:pt modelId="{51BE0DD4-51FC-4FA3-A633-75CB177639CF}" type="pres">
      <dgm:prSet presAssocID="{C3CCFFE1-74CC-4E49-9EF4-9EA909886E91}" presName="connectorText" presStyleLbl="sibTrans2D1" presStyleIdx="5" presStyleCnt="7"/>
      <dgm:spPr/>
    </dgm:pt>
    <dgm:pt modelId="{2A38FED7-ADCB-4226-98BF-7D5C18BF11D9}" type="pres">
      <dgm:prSet presAssocID="{306C5CBB-10A0-4702-9D6D-5604F1A3916E}" presName="node" presStyleLbl="node1" presStyleIdx="6" presStyleCnt="8">
        <dgm:presLayoutVars>
          <dgm:bulletEnabled val="1"/>
        </dgm:presLayoutVars>
      </dgm:prSet>
      <dgm:spPr/>
    </dgm:pt>
    <dgm:pt modelId="{ECE60CC3-B3B8-4B79-85CF-5412DD787A4C}" type="pres">
      <dgm:prSet presAssocID="{DECEB965-3477-4B34-AF67-3E1F4F9CCD05}" presName="sibTrans" presStyleLbl="sibTrans2D1" presStyleIdx="6" presStyleCnt="7"/>
      <dgm:spPr/>
    </dgm:pt>
    <dgm:pt modelId="{69E67A76-5CC4-4D78-9EAA-06B4448F0CCA}" type="pres">
      <dgm:prSet presAssocID="{DECEB965-3477-4B34-AF67-3E1F4F9CCD05}" presName="connectorText" presStyleLbl="sibTrans2D1" presStyleIdx="6" presStyleCnt="7"/>
      <dgm:spPr/>
    </dgm:pt>
    <dgm:pt modelId="{34A0E6D3-EE8F-4E2C-8C3D-E94DA7FBE113}" type="pres">
      <dgm:prSet presAssocID="{00C7B2BD-B9F7-4B82-B695-0EB246B841DA}" presName="node" presStyleLbl="node1" presStyleIdx="7" presStyleCnt="8">
        <dgm:presLayoutVars>
          <dgm:bulletEnabled val="1"/>
        </dgm:presLayoutVars>
      </dgm:prSet>
      <dgm:spPr/>
    </dgm:pt>
  </dgm:ptLst>
  <dgm:cxnLst>
    <dgm:cxn modelId="{9EB7EB12-BEE5-4888-B600-76FCEDBA048A}" type="presOf" srcId="{558E777F-0D08-430E-B91A-AEC301018C4C}" destId="{0CC94A95-6811-4BF9-9EA7-A928EFFC286C}" srcOrd="1" destOrd="0" presId="urn:microsoft.com/office/officeart/2005/8/layout/process1"/>
    <dgm:cxn modelId="{DBA0801C-7A64-4728-A0FD-E30354950E3C}" type="presOf" srcId="{F4EDA257-5024-4EE6-BB04-C4CB0AD54513}" destId="{40301317-70B1-429A-8160-7A1FA28B7671}" srcOrd="0" destOrd="0" presId="urn:microsoft.com/office/officeart/2005/8/layout/process1"/>
    <dgm:cxn modelId="{60568F20-E34D-42B3-990E-386C2D57107B}" type="presOf" srcId="{558E777F-0D08-430E-B91A-AEC301018C4C}" destId="{F9D8AADE-B2C4-4CB3-9882-A24B5B7CB710}" srcOrd="0" destOrd="0" presId="urn:microsoft.com/office/officeart/2005/8/layout/process1"/>
    <dgm:cxn modelId="{0D07DE2F-D8C2-4321-B40C-249B1F6058F7}" srcId="{7F925452-1438-46A3-AAB8-708056E70090}" destId="{4C38077D-B748-435B-BCC5-C214B3671D02}" srcOrd="3" destOrd="0" parTransId="{161ABD4C-EB9B-4111-8ED2-3ED09E258761}" sibTransId="{968E8141-E2AA-44A7-9A16-82E1C19623EB}"/>
    <dgm:cxn modelId="{8EE8CC32-3B3C-42B7-B681-5A8D52FB4308}" type="presOf" srcId="{DECEB965-3477-4B34-AF67-3E1F4F9CCD05}" destId="{ECE60CC3-B3B8-4B79-85CF-5412DD787A4C}" srcOrd="0" destOrd="0" presId="urn:microsoft.com/office/officeart/2005/8/layout/process1"/>
    <dgm:cxn modelId="{CAD6E044-0D78-4823-B388-664AE2DD5339}" srcId="{7F925452-1438-46A3-AAB8-708056E70090}" destId="{306C5CBB-10A0-4702-9D6D-5604F1A3916E}" srcOrd="6" destOrd="0" parTransId="{71CD8AEA-1C46-4451-AC56-360DC3374AEC}" sibTransId="{DECEB965-3477-4B34-AF67-3E1F4F9CCD05}"/>
    <dgm:cxn modelId="{76523448-FD1F-4158-8340-CBBC0AD3A5A3}" srcId="{7F925452-1438-46A3-AAB8-708056E70090}" destId="{6B48DE07-26B5-4766-92A2-04AE5F68D20B}" srcOrd="1" destOrd="0" parTransId="{60C93026-A033-4E99-A03D-B6D8F582255E}" sibTransId="{5D3D8C51-A25F-45EE-8045-E503671A81D5}"/>
    <dgm:cxn modelId="{C3C5BF69-BC76-446E-A8F4-B0C80B99AF6F}" type="presOf" srcId="{5D3D8C51-A25F-45EE-8045-E503671A81D5}" destId="{03B40A04-F3E7-46F6-846A-A7AD80F7AF96}" srcOrd="0" destOrd="0" presId="urn:microsoft.com/office/officeart/2005/8/layout/process1"/>
    <dgm:cxn modelId="{B5802955-16AE-42A3-AF88-5A25FEB4CB02}" type="presOf" srcId="{28E8C85A-BD0B-4044-8574-BB3EE09146D9}" destId="{A304F999-906E-4494-BEFE-8FECB914B67A}" srcOrd="0" destOrd="0" presId="urn:microsoft.com/office/officeart/2005/8/layout/process1"/>
    <dgm:cxn modelId="{5550BE75-7D6D-4DA6-8F3E-8B7DCCA0674E}" type="presOf" srcId="{F4EDA257-5024-4EE6-BB04-C4CB0AD54513}" destId="{AB801F9B-3D96-48CF-8F7F-292D6E1F33EB}" srcOrd="1" destOrd="0" presId="urn:microsoft.com/office/officeart/2005/8/layout/process1"/>
    <dgm:cxn modelId="{EB916293-EBCA-405E-A81F-E9826A9B60B5}" type="presOf" srcId="{968E8141-E2AA-44A7-9A16-82E1C19623EB}" destId="{13F3EE85-0D7C-42CA-B0F8-FCE754B50432}" srcOrd="1" destOrd="0" presId="urn:microsoft.com/office/officeart/2005/8/layout/process1"/>
    <dgm:cxn modelId="{782DEE9D-D7FB-4D8E-9353-98E5E3578612}" type="presOf" srcId="{00C7B2BD-B9F7-4B82-B695-0EB246B841DA}" destId="{34A0E6D3-EE8F-4E2C-8C3D-E94DA7FBE113}" srcOrd="0" destOrd="0" presId="urn:microsoft.com/office/officeart/2005/8/layout/process1"/>
    <dgm:cxn modelId="{55EDD7A3-7724-4FF8-AE89-C121AB4E9980}" type="presOf" srcId="{968E8141-E2AA-44A7-9A16-82E1C19623EB}" destId="{2CC86985-5AF8-41F0-90A5-882FDD487569}" srcOrd="0" destOrd="0" presId="urn:microsoft.com/office/officeart/2005/8/layout/process1"/>
    <dgm:cxn modelId="{47C535AF-329D-4CEA-826A-61201D78B50C}" type="presOf" srcId="{C3CCFFE1-74CC-4E49-9EF4-9EA909886E91}" destId="{51BE0DD4-51FC-4FA3-A633-75CB177639CF}" srcOrd="1" destOrd="0" presId="urn:microsoft.com/office/officeart/2005/8/layout/process1"/>
    <dgm:cxn modelId="{15E41EBE-7389-4B91-B387-E7F820C437EC}" type="presOf" srcId="{DECEB965-3477-4B34-AF67-3E1F4F9CCD05}" destId="{69E67A76-5CC4-4D78-9EAA-06B4448F0CCA}" srcOrd="1" destOrd="0" presId="urn:microsoft.com/office/officeart/2005/8/layout/process1"/>
    <dgm:cxn modelId="{CE2F27C0-D246-4595-9311-C3235457283A}" type="presOf" srcId="{FCCA94B5-91F7-4F59-BB1A-22851E6E715D}" destId="{B1E2354D-821B-42D3-A19F-9CD3B053DDAB}" srcOrd="0" destOrd="0" presId="urn:microsoft.com/office/officeart/2005/8/layout/process1"/>
    <dgm:cxn modelId="{EAA60AC2-2A3B-42B8-AF6D-9E7ED8596EC3}" srcId="{7F925452-1438-46A3-AAB8-708056E70090}" destId="{00C7B2BD-B9F7-4B82-B695-0EB246B841DA}" srcOrd="7" destOrd="0" parTransId="{D6A25F3D-5328-4F99-9ADD-D47BEA7B8595}" sibTransId="{EE710824-6E28-47E5-A1AC-0E0027CD6F46}"/>
    <dgm:cxn modelId="{0DFF32C8-2D53-423F-BC84-04D40CFCC5B8}" type="presOf" srcId="{155BB06C-88F3-4916-9C82-E0859FBE0D98}" destId="{B31E2533-BACE-4933-AEB2-12D00B92DA79}" srcOrd="0" destOrd="0" presId="urn:microsoft.com/office/officeart/2005/8/layout/process1"/>
    <dgm:cxn modelId="{54A6F2D4-5AB4-41E9-B5FB-31BD79FE7AB8}" type="presOf" srcId="{3618FFEC-0A99-4AD1-8BC9-40538B4CFBD0}" destId="{84F6565B-A0BE-4A0F-B61F-D40839F6147F}" srcOrd="0" destOrd="0" presId="urn:microsoft.com/office/officeart/2005/8/layout/process1"/>
    <dgm:cxn modelId="{EB13DCD6-C100-4B31-92E2-BC9D34A56E9F}" srcId="{7F925452-1438-46A3-AAB8-708056E70090}" destId="{3618FFEC-0A99-4AD1-8BC9-40538B4CFBD0}" srcOrd="5" destOrd="0" parTransId="{5C51B0F0-3288-4A96-A258-7E306F7FA961}" sibTransId="{C3CCFFE1-74CC-4E49-9EF4-9EA909886E91}"/>
    <dgm:cxn modelId="{2329CAD7-21C2-43EF-94FB-107A043B49E4}" type="presOf" srcId="{306C5CBB-10A0-4702-9D6D-5604F1A3916E}" destId="{2A38FED7-ADCB-4226-98BF-7D5C18BF11D9}" srcOrd="0" destOrd="0" presId="urn:microsoft.com/office/officeart/2005/8/layout/process1"/>
    <dgm:cxn modelId="{328CA0DC-D30D-49D5-85D6-4B8E787A5EA9}" type="presOf" srcId="{6B48DE07-26B5-4766-92A2-04AE5F68D20B}" destId="{33277F65-7C59-4647-B24D-28237843143D}" srcOrd="0" destOrd="0" presId="urn:microsoft.com/office/officeart/2005/8/layout/process1"/>
    <dgm:cxn modelId="{28F092E4-14FC-4188-B354-EA22F0D147C1}" type="presOf" srcId="{5D3D8C51-A25F-45EE-8045-E503671A81D5}" destId="{DC42D72F-BAA3-41BD-8EA8-8C1004995BF2}" srcOrd="1" destOrd="0" presId="urn:microsoft.com/office/officeart/2005/8/layout/process1"/>
    <dgm:cxn modelId="{2607A8E6-4F22-4E19-83F2-02830B0E9D84}" type="presOf" srcId="{FCCA94B5-91F7-4F59-BB1A-22851E6E715D}" destId="{830F38AB-917F-4E1F-AC97-9E04A322F42F}" srcOrd="1" destOrd="0" presId="urn:microsoft.com/office/officeart/2005/8/layout/process1"/>
    <dgm:cxn modelId="{EC4BEBE9-86C7-4A2C-8AD2-777DFC40532F}" type="presOf" srcId="{7F925452-1438-46A3-AAB8-708056E70090}" destId="{8DE745E4-F88C-485C-A508-C4D6BE9B7BE7}" srcOrd="0" destOrd="0" presId="urn:microsoft.com/office/officeart/2005/8/layout/process1"/>
    <dgm:cxn modelId="{B36661F0-3B1B-474B-98C0-47EEF0CAEE72}" srcId="{7F925452-1438-46A3-AAB8-708056E70090}" destId="{155BB06C-88F3-4916-9C82-E0859FBE0D98}" srcOrd="0" destOrd="0" parTransId="{29B7CEA3-EB0C-485A-BC5F-9ADF303FB4E9}" sibTransId="{FCCA94B5-91F7-4F59-BB1A-22851E6E715D}"/>
    <dgm:cxn modelId="{2BE62CF5-492C-42A8-AF3F-8626406B91A8}" type="presOf" srcId="{F9BCE751-ABBC-40EE-9007-1D4A4D20B63A}" destId="{E694D981-8CD7-48C7-B324-3F72D6DD29AA}" srcOrd="0" destOrd="0" presId="urn:microsoft.com/office/officeart/2005/8/layout/process1"/>
    <dgm:cxn modelId="{996776F5-7E0A-4FF6-9DEE-C26EB2A3D8B3}" srcId="{7F925452-1438-46A3-AAB8-708056E70090}" destId="{F9BCE751-ABBC-40EE-9007-1D4A4D20B63A}" srcOrd="4" destOrd="0" parTransId="{1F542CC6-FDD7-4888-B3B3-D500C4FAB80A}" sibTransId="{F4EDA257-5024-4EE6-BB04-C4CB0AD54513}"/>
    <dgm:cxn modelId="{0765ECFA-26D4-41E1-8CCA-64E79B590ED9}" type="presOf" srcId="{C3CCFFE1-74CC-4E49-9EF4-9EA909886E91}" destId="{942DCEFF-CDA5-4518-976D-9E59BC4E0239}" srcOrd="0" destOrd="0" presId="urn:microsoft.com/office/officeart/2005/8/layout/process1"/>
    <dgm:cxn modelId="{3F7787FC-4B67-41DD-9505-D26114EC190E}" srcId="{7F925452-1438-46A3-AAB8-708056E70090}" destId="{28E8C85A-BD0B-4044-8574-BB3EE09146D9}" srcOrd="2" destOrd="0" parTransId="{E6B4FAEB-178C-4AF7-82EF-F30D026385E0}" sibTransId="{558E777F-0D08-430E-B91A-AEC301018C4C}"/>
    <dgm:cxn modelId="{164E6CFE-0A94-46E9-8BFE-8F09A83B1757}" type="presOf" srcId="{4C38077D-B748-435B-BCC5-C214B3671D02}" destId="{FE1BF34B-F6EF-4CF0-8D99-98F4F7BD8514}" srcOrd="0" destOrd="0" presId="urn:microsoft.com/office/officeart/2005/8/layout/process1"/>
    <dgm:cxn modelId="{63BC8C6F-2407-4219-AF9F-D278B67EBA05}" type="presParOf" srcId="{8DE745E4-F88C-485C-A508-C4D6BE9B7BE7}" destId="{B31E2533-BACE-4933-AEB2-12D00B92DA79}" srcOrd="0" destOrd="0" presId="urn:microsoft.com/office/officeart/2005/8/layout/process1"/>
    <dgm:cxn modelId="{BB111835-86BA-4933-9EF9-A8B45D11558E}" type="presParOf" srcId="{8DE745E4-F88C-485C-A508-C4D6BE9B7BE7}" destId="{B1E2354D-821B-42D3-A19F-9CD3B053DDAB}" srcOrd="1" destOrd="0" presId="urn:microsoft.com/office/officeart/2005/8/layout/process1"/>
    <dgm:cxn modelId="{6405EA6B-EEE0-4A6D-A743-77C80E1828BB}" type="presParOf" srcId="{B1E2354D-821B-42D3-A19F-9CD3B053DDAB}" destId="{830F38AB-917F-4E1F-AC97-9E04A322F42F}" srcOrd="0" destOrd="0" presId="urn:microsoft.com/office/officeart/2005/8/layout/process1"/>
    <dgm:cxn modelId="{1215BEA5-FA8E-4CB9-BED1-EC7BBA6C816C}" type="presParOf" srcId="{8DE745E4-F88C-485C-A508-C4D6BE9B7BE7}" destId="{33277F65-7C59-4647-B24D-28237843143D}" srcOrd="2" destOrd="0" presId="urn:microsoft.com/office/officeart/2005/8/layout/process1"/>
    <dgm:cxn modelId="{3FB62DE4-8DDE-4B7A-B3E7-35B49AA2CAA6}" type="presParOf" srcId="{8DE745E4-F88C-485C-A508-C4D6BE9B7BE7}" destId="{03B40A04-F3E7-46F6-846A-A7AD80F7AF96}" srcOrd="3" destOrd="0" presId="urn:microsoft.com/office/officeart/2005/8/layout/process1"/>
    <dgm:cxn modelId="{E370AC70-F3E5-4714-BAA6-E566654E78B0}" type="presParOf" srcId="{03B40A04-F3E7-46F6-846A-A7AD80F7AF96}" destId="{DC42D72F-BAA3-41BD-8EA8-8C1004995BF2}" srcOrd="0" destOrd="0" presId="urn:microsoft.com/office/officeart/2005/8/layout/process1"/>
    <dgm:cxn modelId="{6306CA97-D8AA-4722-8C8F-7AC4FA527083}" type="presParOf" srcId="{8DE745E4-F88C-485C-A508-C4D6BE9B7BE7}" destId="{A304F999-906E-4494-BEFE-8FECB914B67A}" srcOrd="4" destOrd="0" presId="urn:microsoft.com/office/officeart/2005/8/layout/process1"/>
    <dgm:cxn modelId="{404F20E0-7837-4BB3-8882-B03516F39818}" type="presParOf" srcId="{8DE745E4-F88C-485C-A508-C4D6BE9B7BE7}" destId="{F9D8AADE-B2C4-4CB3-9882-A24B5B7CB710}" srcOrd="5" destOrd="0" presId="urn:microsoft.com/office/officeart/2005/8/layout/process1"/>
    <dgm:cxn modelId="{2CD4D200-CC82-4ED8-A5EA-5E35461E7EE8}" type="presParOf" srcId="{F9D8AADE-B2C4-4CB3-9882-A24B5B7CB710}" destId="{0CC94A95-6811-4BF9-9EA7-A928EFFC286C}" srcOrd="0" destOrd="0" presId="urn:microsoft.com/office/officeart/2005/8/layout/process1"/>
    <dgm:cxn modelId="{3D1483B3-18F8-4E37-99FE-7801F228BA14}" type="presParOf" srcId="{8DE745E4-F88C-485C-A508-C4D6BE9B7BE7}" destId="{FE1BF34B-F6EF-4CF0-8D99-98F4F7BD8514}" srcOrd="6" destOrd="0" presId="urn:microsoft.com/office/officeart/2005/8/layout/process1"/>
    <dgm:cxn modelId="{D7A73F7E-E480-4C84-84E8-4BD224C05E6C}" type="presParOf" srcId="{8DE745E4-F88C-485C-A508-C4D6BE9B7BE7}" destId="{2CC86985-5AF8-41F0-90A5-882FDD487569}" srcOrd="7" destOrd="0" presId="urn:microsoft.com/office/officeart/2005/8/layout/process1"/>
    <dgm:cxn modelId="{3A4D7D29-1E71-49D4-BC6A-A799069A792C}" type="presParOf" srcId="{2CC86985-5AF8-41F0-90A5-882FDD487569}" destId="{13F3EE85-0D7C-42CA-B0F8-FCE754B50432}" srcOrd="0" destOrd="0" presId="urn:microsoft.com/office/officeart/2005/8/layout/process1"/>
    <dgm:cxn modelId="{07CA88DC-0C83-402D-838B-3D12FFB4F458}" type="presParOf" srcId="{8DE745E4-F88C-485C-A508-C4D6BE9B7BE7}" destId="{E694D981-8CD7-48C7-B324-3F72D6DD29AA}" srcOrd="8" destOrd="0" presId="urn:microsoft.com/office/officeart/2005/8/layout/process1"/>
    <dgm:cxn modelId="{7047EC4C-8C08-4618-A88F-D1BE0AF740BC}" type="presParOf" srcId="{8DE745E4-F88C-485C-A508-C4D6BE9B7BE7}" destId="{40301317-70B1-429A-8160-7A1FA28B7671}" srcOrd="9" destOrd="0" presId="urn:microsoft.com/office/officeart/2005/8/layout/process1"/>
    <dgm:cxn modelId="{DA60ED0F-0B52-4840-9D08-3F4A16EF863F}" type="presParOf" srcId="{40301317-70B1-429A-8160-7A1FA28B7671}" destId="{AB801F9B-3D96-48CF-8F7F-292D6E1F33EB}" srcOrd="0" destOrd="0" presId="urn:microsoft.com/office/officeart/2005/8/layout/process1"/>
    <dgm:cxn modelId="{B70C0CEB-6AB6-4D6B-A00B-EB9CF5DA6E99}" type="presParOf" srcId="{8DE745E4-F88C-485C-A508-C4D6BE9B7BE7}" destId="{84F6565B-A0BE-4A0F-B61F-D40839F6147F}" srcOrd="10" destOrd="0" presId="urn:microsoft.com/office/officeart/2005/8/layout/process1"/>
    <dgm:cxn modelId="{9506C061-E5ED-4A5B-8FD5-5C8F6B7D6A17}" type="presParOf" srcId="{8DE745E4-F88C-485C-A508-C4D6BE9B7BE7}" destId="{942DCEFF-CDA5-4518-976D-9E59BC4E0239}" srcOrd="11" destOrd="0" presId="urn:microsoft.com/office/officeart/2005/8/layout/process1"/>
    <dgm:cxn modelId="{D81E1418-B460-4ABD-B582-0FF863D1DE5C}" type="presParOf" srcId="{942DCEFF-CDA5-4518-976D-9E59BC4E0239}" destId="{51BE0DD4-51FC-4FA3-A633-75CB177639CF}" srcOrd="0" destOrd="0" presId="urn:microsoft.com/office/officeart/2005/8/layout/process1"/>
    <dgm:cxn modelId="{1629CDA6-26F6-407F-A4F0-1C85819D91FC}" type="presParOf" srcId="{8DE745E4-F88C-485C-A508-C4D6BE9B7BE7}" destId="{2A38FED7-ADCB-4226-98BF-7D5C18BF11D9}" srcOrd="12" destOrd="0" presId="urn:microsoft.com/office/officeart/2005/8/layout/process1"/>
    <dgm:cxn modelId="{CBF65653-9B1A-45C5-AA00-2628CA81138E}" type="presParOf" srcId="{8DE745E4-F88C-485C-A508-C4D6BE9B7BE7}" destId="{ECE60CC3-B3B8-4B79-85CF-5412DD787A4C}" srcOrd="13" destOrd="0" presId="urn:microsoft.com/office/officeart/2005/8/layout/process1"/>
    <dgm:cxn modelId="{3BA19F99-485B-45A3-B8DF-CA95D586A379}" type="presParOf" srcId="{ECE60CC3-B3B8-4B79-85CF-5412DD787A4C}" destId="{69E67A76-5CC4-4D78-9EAA-06B4448F0CCA}" srcOrd="0" destOrd="0" presId="urn:microsoft.com/office/officeart/2005/8/layout/process1"/>
    <dgm:cxn modelId="{B1FDA782-ABBB-4F4C-93DC-D18E3483B808}" type="presParOf" srcId="{8DE745E4-F88C-485C-A508-C4D6BE9B7BE7}" destId="{34A0E6D3-EE8F-4E2C-8C3D-E94DA7FBE113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D87640-ECC1-419F-A265-876CD2CBF9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F79583F-CDF2-44DE-816B-10DF2B5732B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जम्मा परिवार</a:t>
          </a:r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56203</a:t>
          </a:r>
        </a:p>
      </dgm:t>
    </dgm:pt>
    <dgm:pt modelId="{369D844E-D495-46B1-8082-0122641C2153}" type="parTrans" cxnId="{EEBEADF4-8CAF-49F2-906D-92B9E626DF1A}">
      <dgm:prSet/>
      <dgm:spPr/>
      <dgm:t>
        <a:bodyPr/>
        <a:lstStyle/>
        <a:p>
          <a:endParaRPr lang="en-US"/>
        </a:p>
      </dgm:t>
    </dgm:pt>
    <dgm:pt modelId="{07F3DDD1-7782-485C-8431-1748E52CC4FE}" type="sibTrans" cxnId="{EEBEADF4-8CAF-49F2-906D-92B9E626DF1A}">
      <dgm:prSet/>
      <dgm:spPr/>
      <dgm:t>
        <a:bodyPr/>
        <a:lstStyle/>
        <a:p>
          <a:endParaRPr lang="en-US"/>
        </a:p>
      </dgm:t>
    </dgm:pt>
    <dgm:pt modelId="{978552C3-33B6-4747-B946-A832A308789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विमित परिवार</a:t>
          </a:r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15313(27.24%)</a:t>
          </a:r>
        </a:p>
      </dgm:t>
    </dgm:pt>
    <dgm:pt modelId="{F3E1EC32-E0A2-40FA-ABAF-5C066FB81152}" type="parTrans" cxnId="{4004881C-B9A7-4837-A4AB-1968AC399531}">
      <dgm:prSet/>
      <dgm:spPr/>
      <dgm:t>
        <a:bodyPr/>
        <a:lstStyle/>
        <a:p>
          <a:endParaRPr lang="en-US"/>
        </a:p>
      </dgm:t>
    </dgm:pt>
    <dgm:pt modelId="{B04228EE-2D9C-4EE8-9FB7-E27219372675}" type="sibTrans" cxnId="{4004881C-B9A7-4837-A4AB-1968AC399531}">
      <dgm:prSet/>
      <dgm:spPr/>
      <dgm:t>
        <a:bodyPr/>
        <a:lstStyle/>
        <a:p>
          <a:endParaRPr lang="en-US"/>
        </a:p>
      </dgm:t>
    </dgm:pt>
    <dgm:pt modelId="{7D7241BC-1AB8-41B5-BBFE-888E8273513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विमित जनसख्या</a:t>
          </a:r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20275(8.73%)</a:t>
          </a:r>
        </a:p>
      </dgm:t>
    </dgm:pt>
    <dgm:pt modelId="{09B71DAC-2BE5-4AD9-AF8F-A9B30EE3F43F}" type="parTrans" cxnId="{2045B504-CB12-493C-B3B1-7ECB920F6666}">
      <dgm:prSet/>
      <dgm:spPr/>
      <dgm:t>
        <a:bodyPr/>
        <a:lstStyle/>
        <a:p>
          <a:endParaRPr lang="en-US"/>
        </a:p>
      </dgm:t>
    </dgm:pt>
    <dgm:pt modelId="{8303F8C8-9F63-4236-AFA2-D57C7D2900AB}" type="sibTrans" cxnId="{2045B504-CB12-493C-B3B1-7ECB920F6666}">
      <dgm:prSet/>
      <dgm:spPr/>
      <dgm:t>
        <a:bodyPr/>
        <a:lstStyle/>
        <a:p>
          <a:endParaRPr lang="en-US"/>
        </a:p>
      </dgm:t>
    </dgm:pt>
    <dgm:pt modelId="{9C710EB1-EF21-4401-BC87-EB48CE74519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जम्मा जनसंख्या</a:t>
          </a:r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</a:p>
        <a:p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232019</a:t>
          </a:r>
        </a:p>
      </dgm:t>
    </dgm:pt>
    <dgm:pt modelId="{952C768E-990A-4173-9A4D-3B2C1D8B857D}" type="parTrans" cxnId="{1FE585E1-0255-4424-AF93-BE3885E20DF2}">
      <dgm:prSet/>
      <dgm:spPr/>
      <dgm:t>
        <a:bodyPr/>
        <a:lstStyle/>
        <a:p>
          <a:endParaRPr lang="en-US"/>
        </a:p>
      </dgm:t>
    </dgm:pt>
    <dgm:pt modelId="{84C8E5F3-98CA-4AD5-8116-8704A983C326}" type="sibTrans" cxnId="{1FE585E1-0255-4424-AF93-BE3885E20DF2}">
      <dgm:prSet/>
      <dgm:spPr/>
      <dgm:t>
        <a:bodyPr/>
        <a:lstStyle/>
        <a:p>
          <a:endParaRPr lang="en-US"/>
        </a:p>
      </dgm:t>
    </dgm:pt>
    <dgm:pt modelId="{4A2FA633-BEF7-4516-A733-20704D7B535D}">
      <dgm:prSet/>
      <dgm:spPr>
        <a:solidFill>
          <a:srgbClr val="0070C0"/>
        </a:solidFill>
      </dgm:spPr>
      <dgm:t>
        <a:bodyPr/>
        <a:lstStyle/>
        <a:p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सेवा लिएका विमित संख्या </a:t>
          </a:r>
          <a:r>
            <a:rPr lang="en-US" b="1" dirty="0">
              <a:latin typeface="Kokila" panose="020B0604020202020204" pitchFamily="34" charset="0"/>
              <a:cs typeface="Kokila" panose="020B0604020202020204" pitchFamily="34" charset="0"/>
            </a:rPr>
            <a:t>-1884 </a:t>
          </a:r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जना</a:t>
          </a:r>
          <a:endParaRPr lang="en-US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EF069EA-3F34-4C73-992A-B5BE4EEF6C7C}" type="parTrans" cxnId="{4773DA3F-FB2D-4367-B87B-D7CF6E8A4F61}">
      <dgm:prSet/>
      <dgm:spPr/>
      <dgm:t>
        <a:bodyPr/>
        <a:lstStyle/>
        <a:p>
          <a:endParaRPr lang="en-US"/>
        </a:p>
      </dgm:t>
    </dgm:pt>
    <dgm:pt modelId="{79C09D2A-8987-4641-9604-FD5CE1563F8D}" type="sibTrans" cxnId="{4773DA3F-FB2D-4367-B87B-D7CF6E8A4F61}">
      <dgm:prSet/>
      <dgm:spPr/>
      <dgm:t>
        <a:bodyPr/>
        <a:lstStyle/>
        <a:p>
          <a:endParaRPr lang="en-US"/>
        </a:p>
      </dgm:t>
    </dgm:pt>
    <dgm:pt modelId="{845C058F-4A00-42BE-AD3B-2A1B6AFD7839}" type="pres">
      <dgm:prSet presAssocID="{2BD87640-ECC1-419F-A265-876CD2CBF9C1}" presName="CompostProcess" presStyleCnt="0">
        <dgm:presLayoutVars>
          <dgm:dir/>
          <dgm:resizeHandles val="exact"/>
        </dgm:presLayoutVars>
      </dgm:prSet>
      <dgm:spPr/>
    </dgm:pt>
    <dgm:pt modelId="{F218BA0A-3C05-4984-96EC-8554F4D595F4}" type="pres">
      <dgm:prSet presAssocID="{2BD87640-ECC1-419F-A265-876CD2CBF9C1}" presName="arrow" presStyleLbl="bgShp" presStyleIdx="0" presStyleCnt="1"/>
      <dgm:spPr>
        <a:solidFill>
          <a:srgbClr val="002060"/>
        </a:solidFill>
      </dgm:spPr>
    </dgm:pt>
    <dgm:pt modelId="{0F25CD87-8282-4C69-8C37-25A1B4D88D71}" type="pres">
      <dgm:prSet presAssocID="{2BD87640-ECC1-419F-A265-876CD2CBF9C1}" presName="linearProcess" presStyleCnt="0"/>
      <dgm:spPr/>
    </dgm:pt>
    <dgm:pt modelId="{F1D3E271-7B36-45D2-9C14-C2AFF8C8334C}" type="pres">
      <dgm:prSet presAssocID="{BF79583F-CDF2-44DE-816B-10DF2B5732BD}" presName="textNode" presStyleLbl="node1" presStyleIdx="0" presStyleCnt="5">
        <dgm:presLayoutVars>
          <dgm:bulletEnabled val="1"/>
        </dgm:presLayoutVars>
      </dgm:prSet>
      <dgm:spPr/>
    </dgm:pt>
    <dgm:pt modelId="{E02CFC1D-5167-4D7F-A0D9-FF820D1C8014}" type="pres">
      <dgm:prSet presAssocID="{07F3DDD1-7782-485C-8431-1748E52CC4FE}" presName="sibTrans" presStyleCnt="0"/>
      <dgm:spPr/>
    </dgm:pt>
    <dgm:pt modelId="{0033C86E-A972-46C1-9DE0-8551AA0A924F}" type="pres">
      <dgm:prSet presAssocID="{978552C3-33B6-4747-B946-A832A3087897}" presName="textNode" presStyleLbl="node1" presStyleIdx="1" presStyleCnt="5">
        <dgm:presLayoutVars>
          <dgm:bulletEnabled val="1"/>
        </dgm:presLayoutVars>
      </dgm:prSet>
      <dgm:spPr/>
    </dgm:pt>
    <dgm:pt modelId="{2E27EA74-8037-4678-B224-6C3030B395DA}" type="pres">
      <dgm:prSet presAssocID="{B04228EE-2D9C-4EE8-9FB7-E27219372675}" presName="sibTrans" presStyleCnt="0"/>
      <dgm:spPr/>
    </dgm:pt>
    <dgm:pt modelId="{E5830D78-064C-4D5A-AD9D-32038B7EF891}" type="pres">
      <dgm:prSet presAssocID="{9C710EB1-EF21-4401-BC87-EB48CE745197}" presName="textNode" presStyleLbl="node1" presStyleIdx="2" presStyleCnt="5">
        <dgm:presLayoutVars>
          <dgm:bulletEnabled val="1"/>
        </dgm:presLayoutVars>
      </dgm:prSet>
      <dgm:spPr/>
    </dgm:pt>
    <dgm:pt modelId="{E1D91BE1-2431-44FB-9A92-859D7A11763F}" type="pres">
      <dgm:prSet presAssocID="{84C8E5F3-98CA-4AD5-8116-8704A983C326}" presName="sibTrans" presStyleCnt="0"/>
      <dgm:spPr/>
    </dgm:pt>
    <dgm:pt modelId="{F5F8077E-6BF3-48D9-9A3F-895EBC9B5CB5}" type="pres">
      <dgm:prSet presAssocID="{7D7241BC-1AB8-41B5-BBFE-888E82735134}" presName="textNode" presStyleLbl="node1" presStyleIdx="3" presStyleCnt="5">
        <dgm:presLayoutVars>
          <dgm:bulletEnabled val="1"/>
        </dgm:presLayoutVars>
      </dgm:prSet>
      <dgm:spPr/>
    </dgm:pt>
    <dgm:pt modelId="{C29428FE-EE8B-4596-A249-2C453C20EFD1}" type="pres">
      <dgm:prSet presAssocID="{8303F8C8-9F63-4236-AFA2-D57C7D2900AB}" presName="sibTrans" presStyleCnt="0"/>
      <dgm:spPr/>
    </dgm:pt>
    <dgm:pt modelId="{778C722F-A17F-4EBA-B210-BEA603510645}" type="pres">
      <dgm:prSet presAssocID="{4A2FA633-BEF7-4516-A733-20704D7B535D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045B504-CB12-493C-B3B1-7ECB920F6666}" srcId="{2BD87640-ECC1-419F-A265-876CD2CBF9C1}" destId="{7D7241BC-1AB8-41B5-BBFE-888E82735134}" srcOrd="3" destOrd="0" parTransId="{09B71DAC-2BE5-4AD9-AF8F-A9B30EE3F43F}" sibTransId="{8303F8C8-9F63-4236-AFA2-D57C7D2900AB}"/>
    <dgm:cxn modelId="{AE16AA12-0870-46CE-8F39-F4848CEB2F3E}" type="presOf" srcId="{4A2FA633-BEF7-4516-A733-20704D7B535D}" destId="{778C722F-A17F-4EBA-B210-BEA603510645}" srcOrd="0" destOrd="0" presId="urn:microsoft.com/office/officeart/2005/8/layout/hProcess9"/>
    <dgm:cxn modelId="{4004881C-B9A7-4837-A4AB-1968AC399531}" srcId="{2BD87640-ECC1-419F-A265-876CD2CBF9C1}" destId="{978552C3-33B6-4747-B946-A832A3087897}" srcOrd="1" destOrd="0" parTransId="{F3E1EC32-E0A2-40FA-ABAF-5C066FB81152}" sibTransId="{B04228EE-2D9C-4EE8-9FB7-E27219372675}"/>
    <dgm:cxn modelId="{DC4E801F-281B-4EBA-BA71-68A4111F97D2}" type="presOf" srcId="{2BD87640-ECC1-419F-A265-876CD2CBF9C1}" destId="{845C058F-4A00-42BE-AD3B-2A1B6AFD7839}" srcOrd="0" destOrd="0" presId="urn:microsoft.com/office/officeart/2005/8/layout/hProcess9"/>
    <dgm:cxn modelId="{D53C8D21-90C1-45E8-9E85-48B1DB4F3FC9}" type="presOf" srcId="{BF79583F-CDF2-44DE-816B-10DF2B5732BD}" destId="{F1D3E271-7B36-45D2-9C14-C2AFF8C8334C}" srcOrd="0" destOrd="0" presId="urn:microsoft.com/office/officeart/2005/8/layout/hProcess9"/>
    <dgm:cxn modelId="{4773DA3F-FB2D-4367-B87B-D7CF6E8A4F61}" srcId="{2BD87640-ECC1-419F-A265-876CD2CBF9C1}" destId="{4A2FA633-BEF7-4516-A733-20704D7B535D}" srcOrd="4" destOrd="0" parTransId="{9EF069EA-3F34-4C73-992A-B5BE4EEF6C7C}" sibTransId="{79C09D2A-8987-4641-9604-FD5CE1563F8D}"/>
    <dgm:cxn modelId="{2B58245E-6D6D-492A-ADF9-76D9235D9F34}" type="presOf" srcId="{978552C3-33B6-4747-B946-A832A3087897}" destId="{0033C86E-A972-46C1-9DE0-8551AA0A924F}" srcOrd="0" destOrd="0" presId="urn:microsoft.com/office/officeart/2005/8/layout/hProcess9"/>
    <dgm:cxn modelId="{6A2FAB62-2EE1-4475-8DD4-9BF5FF2CE4B8}" type="presOf" srcId="{9C710EB1-EF21-4401-BC87-EB48CE745197}" destId="{E5830D78-064C-4D5A-AD9D-32038B7EF891}" srcOrd="0" destOrd="0" presId="urn:microsoft.com/office/officeart/2005/8/layout/hProcess9"/>
    <dgm:cxn modelId="{1FE585E1-0255-4424-AF93-BE3885E20DF2}" srcId="{2BD87640-ECC1-419F-A265-876CD2CBF9C1}" destId="{9C710EB1-EF21-4401-BC87-EB48CE745197}" srcOrd="2" destOrd="0" parTransId="{952C768E-990A-4173-9A4D-3B2C1D8B857D}" sibTransId="{84C8E5F3-98CA-4AD5-8116-8704A983C326}"/>
    <dgm:cxn modelId="{EEBEADF4-8CAF-49F2-906D-92B9E626DF1A}" srcId="{2BD87640-ECC1-419F-A265-876CD2CBF9C1}" destId="{BF79583F-CDF2-44DE-816B-10DF2B5732BD}" srcOrd="0" destOrd="0" parTransId="{369D844E-D495-46B1-8082-0122641C2153}" sibTransId="{07F3DDD1-7782-485C-8431-1748E52CC4FE}"/>
    <dgm:cxn modelId="{AD0A2FF9-D322-4335-9950-FDF058624E6E}" type="presOf" srcId="{7D7241BC-1AB8-41B5-BBFE-888E82735134}" destId="{F5F8077E-6BF3-48D9-9A3F-895EBC9B5CB5}" srcOrd="0" destOrd="0" presId="urn:microsoft.com/office/officeart/2005/8/layout/hProcess9"/>
    <dgm:cxn modelId="{6A158090-F81B-4B6A-9155-1EC5881BFECB}" type="presParOf" srcId="{845C058F-4A00-42BE-AD3B-2A1B6AFD7839}" destId="{F218BA0A-3C05-4984-96EC-8554F4D595F4}" srcOrd="0" destOrd="0" presId="urn:microsoft.com/office/officeart/2005/8/layout/hProcess9"/>
    <dgm:cxn modelId="{312040FD-078D-4E0F-9CA7-5E8F34D4EE57}" type="presParOf" srcId="{845C058F-4A00-42BE-AD3B-2A1B6AFD7839}" destId="{0F25CD87-8282-4C69-8C37-25A1B4D88D71}" srcOrd="1" destOrd="0" presId="urn:microsoft.com/office/officeart/2005/8/layout/hProcess9"/>
    <dgm:cxn modelId="{8C1B623D-99C6-430B-9624-40C8CECCFA46}" type="presParOf" srcId="{0F25CD87-8282-4C69-8C37-25A1B4D88D71}" destId="{F1D3E271-7B36-45D2-9C14-C2AFF8C8334C}" srcOrd="0" destOrd="0" presId="urn:microsoft.com/office/officeart/2005/8/layout/hProcess9"/>
    <dgm:cxn modelId="{908EEE69-5B56-43A0-8338-8EDBAB6A8E7D}" type="presParOf" srcId="{0F25CD87-8282-4C69-8C37-25A1B4D88D71}" destId="{E02CFC1D-5167-4D7F-A0D9-FF820D1C8014}" srcOrd="1" destOrd="0" presId="urn:microsoft.com/office/officeart/2005/8/layout/hProcess9"/>
    <dgm:cxn modelId="{1595DB70-DE3E-4F4E-AB93-150922D2D4EB}" type="presParOf" srcId="{0F25CD87-8282-4C69-8C37-25A1B4D88D71}" destId="{0033C86E-A972-46C1-9DE0-8551AA0A924F}" srcOrd="2" destOrd="0" presId="urn:microsoft.com/office/officeart/2005/8/layout/hProcess9"/>
    <dgm:cxn modelId="{A2C72153-CBFE-4D08-9E2F-4D22500A1A3E}" type="presParOf" srcId="{0F25CD87-8282-4C69-8C37-25A1B4D88D71}" destId="{2E27EA74-8037-4678-B224-6C3030B395DA}" srcOrd="3" destOrd="0" presId="urn:microsoft.com/office/officeart/2005/8/layout/hProcess9"/>
    <dgm:cxn modelId="{8288B6E9-E2CC-435E-AF26-E58B60E55CF4}" type="presParOf" srcId="{0F25CD87-8282-4C69-8C37-25A1B4D88D71}" destId="{E5830D78-064C-4D5A-AD9D-32038B7EF891}" srcOrd="4" destOrd="0" presId="urn:microsoft.com/office/officeart/2005/8/layout/hProcess9"/>
    <dgm:cxn modelId="{50EF8C95-2060-4B19-B3AD-F2DFAC2C4365}" type="presParOf" srcId="{0F25CD87-8282-4C69-8C37-25A1B4D88D71}" destId="{E1D91BE1-2431-44FB-9A92-859D7A11763F}" srcOrd="5" destOrd="0" presId="urn:microsoft.com/office/officeart/2005/8/layout/hProcess9"/>
    <dgm:cxn modelId="{C9FB9A3A-1978-4C61-9DE3-E99175FFEDFF}" type="presParOf" srcId="{0F25CD87-8282-4C69-8C37-25A1B4D88D71}" destId="{F5F8077E-6BF3-48D9-9A3F-895EBC9B5CB5}" srcOrd="6" destOrd="0" presId="urn:microsoft.com/office/officeart/2005/8/layout/hProcess9"/>
    <dgm:cxn modelId="{AC851009-6087-4C93-80D2-BE89615E8DF0}" type="presParOf" srcId="{0F25CD87-8282-4C69-8C37-25A1B4D88D71}" destId="{C29428FE-EE8B-4596-A249-2C453C20EFD1}" srcOrd="7" destOrd="0" presId="urn:microsoft.com/office/officeart/2005/8/layout/hProcess9"/>
    <dgm:cxn modelId="{7C17D14D-B928-49A5-8620-8A9776BC6746}" type="presParOf" srcId="{0F25CD87-8282-4C69-8C37-25A1B4D88D71}" destId="{778C722F-A17F-4EBA-B210-BEA60351064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D87640-ECC1-419F-A265-876CD2CBF9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F79583F-CDF2-44DE-816B-10DF2B5732BD}">
      <dgm:prSet phldrT="[Text]" custT="1"/>
      <dgm:spPr>
        <a:solidFill>
          <a:srgbClr val="00B050"/>
        </a:solidFill>
      </dgm:spPr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जम्मा परिवार</a:t>
          </a:r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r>
            <a:rPr lang="en-US" sz="1800" b="1">
              <a:latin typeface="Kokila" panose="020B0604020202020204" pitchFamily="34" charset="0"/>
              <a:cs typeface="Kokila" panose="020B0604020202020204" pitchFamily="34" charset="0"/>
            </a:rPr>
            <a:t>56203</a:t>
          </a:r>
          <a:endParaRPr lang="en-US" sz="1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69D844E-D495-46B1-8082-0122641C2153}" type="parTrans" cxnId="{EEBEADF4-8CAF-49F2-906D-92B9E626DF1A}">
      <dgm:prSet/>
      <dgm:spPr/>
      <dgm:t>
        <a:bodyPr/>
        <a:lstStyle/>
        <a:p>
          <a:endParaRPr lang="en-US"/>
        </a:p>
      </dgm:t>
    </dgm:pt>
    <dgm:pt modelId="{07F3DDD1-7782-485C-8431-1748E52CC4FE}" type="sibTrans" cxnId="{EEBEADF4-8CAF-49F2-906D-92B9E626DF1A}">
      <dgm:prSet/>
      <dgm:spPr/>
      <dgm:t>
        <a:bodyPr/>
        <a:lstStyle/>
        <a:p>
          <a:endParaRPr lang="en-US"/>
        </a:p>
      </dgm:t>
    </dgm:pt>
    <dgm:pt modelId="{7D7241BC-1AB8-41B5-BBFE-888E82735134}">
      <dgm:prSet phldrT="[Text]" custT="1"/>
      <dgm:spPr>
        <a:solidFill>
          <a:srgbClr val="00B050"/>
        </a:solidFill>
      </dgm:spPr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अति गरिव विमित जनसख्या</a:t>
          </a:r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12794(5.51%)</a:t>
          </a:r>
        </a:p>
      </dgm:t>
    </dgm:pt>
    <dgm:pt modelId="{09B71DAC-2BE5-4AD9-AF8F-A9B30EE3F43F}" type="parTrans" cxnId="{2045B504-CB12-493C-B3B1-7ECB920F6666}">
      <dgm:prSet/>
      <dgm:spPr/>
      <dgm:t>
        <a:bodyPr/>
        <a:lstStyle/>
        <a:p>
          <a:endParaRPr lang="en-US"/>
        </a:p>
      </dgm:t>
    </dgm:pt>
    <dgm:pt modelId="{8303F8C8-9F63-4236-AFA2-D57C7D2900AB}" type="sibTrans" cxnId="{2045B504-CB12-493C-B3B1-7ECB920F6666}">
      <dgm:prSet/>
      <dgm:spPr/>
      <dgm:t>
        <a:bodyPr/>
        <a:lstStyle/>
        <a:p>
          <a:endParaRPr lang="en-US"/>
        </a:p>
      </dgm:t>
    </dgm:pt>
    <dgm:pt modelId="{9C710EB1-EF21-4401-BC87-EB48CE745197}">
      <dgm:prSet phldrT="[Text]" custT="1"/>
      <dgm:spPr>
        <a:solidFill>
          <a:srgbClr val="00B050"/>
        </a:solidFill>
      </dgm:spPr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जम्मा जनसंख्या</a:t>
          </a:r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</a:p>
        <a:p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232019</a:t>
          </a:r>
        </a:p>
      </dgm:t>
    </dgm:pt>
    <dgm:pt modelId="{952C768E-990A-4173-9A4D-3B2C1D8B857D}" type="parTrans" cxnId="{1FE585E1-0255-4424-AF93-BE3885E20DF2}">
      <dgm:prSet/>
      <dgm:spPr/>
      <dgm:t>
        <a:bodyPr/>
        <a:lstStyle/>
        <a:p>
          <a:endParaRPr lang="en-US"/>
        </a:p>
      </dgm:t>
    </dgm:pt>
    <dgm:pt modelId="{84C8E5F3-98CA-4AD5-8116-8704A983C326}" type="sibTrans" cxnId="{1FE585E1-0255-4424-AF93-BE3885E20DF2}">
      <dgm:prSet/>
      <dgm:spPr/>
      <dgm:t>
        <a:bodyPr/>
        <a:lstStyle/>
        <a:p>
          <a:endParaRPr lang="en-US"/>
        </a:p>
      </dgm:t>
    </dgm:pt>
    <dgm:pt modelId="{978552C3-33B6-4747-B946-A832A3087897}">
      <dgm:prSet phldrT="[Text]" custT="1"/>
      <dgm:spPr>
        <a:solidFill>
          <a:srgbClr val="00B050"/>
        </a:solidFill>
      </dgm:spPr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अति गरिव विमित परिवार</a:t>
          </a:r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2539(4.51%)</a:t>
          </a:r>
        </a:p>
      </dgm:t>
    </dgm:pt>
    <dgm:pt modelId="{B04228EE-2D9C-4EE8-9FB7-E27219372675}" type="sibTrans" cxnId="{4004881C-B9A7-4837-A4AB-1968AC399531}">
      <dgm:prSet/>
      <dgm:spPr/>
      <dgm:t>
        <a:bodyPr/>
        <a:lstStyle/>
        <a:p>
          <a:endParaRPr lang="en-US"/>
        </a:p>
      </dgm:t>
    </dgm:pt>
    <dgm:pt modelId="{F3E1EC32-E0A2-40FA-ABAF-5C066FB81152}" type="parTrans" cxnId="{4004881C-B9A7-4837-A4AB-1968AC399531}">
      <dgm:prSet/>
      <dgm:spPr/>
      <dgm:t>
        <a:bodyPr/>
        <a:lstStyle/>
        <a:p>
          <a:endParaRPr lang="en-US"/>
        </a:p>
      </dgm:t>
    </dgm:pt>
    <dgm:pt modelId="{3E771C7F-5517-4D24-85C9-F9E88B590CB7}">
      <dgm:prSet custT="1"/>
      <dgm:spPr>
        <a:solidFill>
          <a:srgbClr val="0070C0"/>
        </a:solidFill>
      </dgm:spPr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सेवा लिएका अति गरिव विमित संख्या 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– 205 </a:t>
          </a:r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जना</a:t>
          </a:r>
          <a:endParaRPr lang="en-US" sz="2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C788CB8-E097-4119-A293-6FA53A27C2E8}" type="parTrans" cxnId="{77B60611-C104-41A3-A883-70BC161AC36C}">
      <dgm:prSet/>
      <dgm:spPr/>
      <dgm:t>
        <a:bodyPr/>
        <a:lstStyle/>
        <a:p>
          <a:endParaRPr lang="en-US"/>
        </a:p>
      </dgm:t>
    </dgm:pt>
    <dgm:pt modelId="{FD28D923-EE8B-4D2C-B144-A3193C07824A}" type="sibTrans" cxnId="{77B60611-C104-41A3-A883-70BC161AC36C}">
      <dgm:prSet/>
      <dgm:spPr/>
      <dgm:t>
        <a:bodyPr/>
        <a:lstStyle/>
        <a:p>
          <a:endParaRPr lang="en-US"/>
        </a:p>
      </dgm:t>
    </dgm:pt>
    <dgm:pt modelId="{845C058F-4A00-42BE-AD3B-2A1B6AFD7839}" type="pres">
      <dgm:prSet presAssocID="{2BD87640-ECC1-419F-A265-876CD2CBF9C1}" presName="CompostProcess" presStyleCnt="0">
        <dgm:presLayoutVars>
          <dgm:dir/>
          <dgm:resizeHandles val="exact"/>
        </dgm:presLayoutVars>
      </dgm:prSet>
      <dgm:spPr/>
    </dgm:pt>
    <dgm:pt modelId="{F218BA0A-3C05-4984-96EC-8554F4D595F4}" type="pres">
      <dgm:prSet presAssocID="{2BD87640-ECC1-419F-A265-876CD2CBF9C1}" presName="arrow" presStyleLbl="bgShp" presStyleIdx="0" presStyleCnt="1"/>
      <dgm:spPr>
        <a:solidFill>
          <a:srgbClr val="002060"/>
        </a:solidFill>
      </dgm:spPr>
    </dgm:pt>
    <dgm:pt modelId="{0F25CD87-8282-4C69-8C37-25A1B4D88D71}" type="pres">
      <dgm:prSet presAssocID="{2BD87640-ECC1-419F-A265-876CD2CBF9C1}" presName="linearProcess" presStyleCnt="0"/>
      <dgm:spPr/>
    </dgm:pt>
    <dgm:pt modelId="{F1D3E271-7B36-45D2-9C14-C2AFF8C8334C}" type="pres">
      <dgm:prSet presAssocID="{BF79583F-CDF2-44DE-816B-10DF2B5732BD}" presName="textNode" presStyleLbl="node1" presStyleIdx="0" presStyleCnt="5">
        <dgm:presLayoutVars>
          <dgm:bulletEnabled val="1"/>
        </dgm:presLayoutVars>
      </dgm:prSet>
      <dgm:spPr/>
    </dgm:pt>
    <dgm:pt modelId="{E02CFC1D-5167-4D7F-A0D9-FF820D1C8014}" type="pres">
      <dgm:prSet presAssocID="{07F3DDD1-7782-485C-8431-1748E52CC4FE}" presName="sibTrans" presStyleCnt="0"/>
      <dgm:spPr/>
    </dgm:pt>
    <dgm:pt modelId="{0033C86E-A972-46C1-9DE0-8551AA0A924F}" type="pres">
      <dgm:prSet presAssocID="{978552C3-33B6-4747-B946-A832A3087897}" presName="textNode" presStyleLbl="node1" presStyleIdx="1" presStyleCnt="5">
        <dgm:presLayoutVars>
          <dgm:bulletEnabled val="1"/>
        </dgm:presLayoutVars>
      </dgm:prSet>
      <dgm:spPr/>
    </dgm:pt>
    <dgm:pt modelId="{2E27EA74-8037-4678-B224-6C3030B395DA}" type="pres">
      <dgm:prSet presAssocID="{B04228EE-2D9C-4EE8-9FB7-E27219372675}" presName="sibTrans" presStyleCnt="0"/>
      <dgm:spPr/>
    </dgm:pt>
    <dgm:pt modelId="{E5830D78-064C-4D5A-AD9D-32038B7EF891}" type="pres">
      <dgm:prSet presAssocID="{9C710EB1-EF21-4401-BC87-EB48CE745197}" presName="textNode" presStyleLbl="node1" presStyleIdx="2" presStyleCnt="5">
        <dgm:presLayoutVars>
          <dgm:bulletEnabled val="1"/>
        </dgm:presLayoutVars>
      </dgm:prSet>
      <dgm:spPr/>
    </dgm:pt>
    <dgm:pt modelId="{E1D91BE1-2431-44FB-9A92-859D7A11763F}" type="pres">
      <dgm:prSet presAssocID="{84C8E5F3-98CA-4AD5-8116-8704A983C326}" presName="sibTrans" presStyleCnt="0"/>
      <dgm:spPr/>
    </dgm:pt>
    <dgm:pt modelId="{F5F8077E-6BF3-48D9-9A3F-895EBC9B5CB5}" type="pres">
      <dgm:prSet presAssocID="{7D7241BC-1AB8-41B5-BBFE-888E82735134}" presName="textNode" presStyleLbl="node1" presStyleIdx="3" presStyleCnt="5">
        <dgm:presLayoutVars>
          <dgm:bulletEnabled val="1"/>
        </dgm:presLayoutVars>
      </dgm:prSet>
      <dgm:spPr/>
    </dgm:pt>
    <dgm:pt modelId="{D9CB72C4-E113-45FE-8A3E-0598D1C6BB28}" type="pres">
      <dgm:prSet presAssocID="{8303F8C8-9F63-4236-AFA2-D57C7D2900AB}" presName="sibTrans" presStyleCnt="0"/>
      <dgm:spPr/>
    </dgm:pt>
    <dgm:pt modelId="{D3C1D106-4155-4D7A-ABF7-45F52C5040AC}" type="pres">
      <dgm:prSet presAssocID="{3E771C7F-5517-4D24-85C9-F9E88B590CB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045B504-CB12-493C-B3B1-7ECB920F6666}" srcId="{2BD87640-ECC1-419F-A265-876CD2CBF9C1}" destId="{7D7241BC-1AB8-41B5-BBFE-888E82735134}" srcOrd="3" destOrd="0" parTransId="{09B71DAC-2BE5-4AD9-AF8F-A9B30EE3F43F}" sibTransId="{8303F8C8-9F63-4236-AFA2-D57C7D2900AB}"/>
    <dgm:cxn modelId="{77B60611-C104-41A3-A883-70BC161AC36C}" srcId="{2BD87640-ECC1-419F-A265-876CD2CBF9C1}" destId="{3E771C7F-5517-4D24-85C9-F9E88B590CB7}" srcOrd="4" destOrd="0" parTransId="{FC788CB8-E097-4119-A293-6FA53A27C2E8}" sibTransId="{FD28D923-EE8B-4D2C-B144-A3193C07824A}"/>
    <dgm:cxn modelId="{4004881C-B9A7-4837-A4AB-1968AC399531}" srcId="{2BD87640-ECC1-419F-A265-876CD2CBF9C1}" destId="{978552C3-33B6-4747-B946-A832A3087897}" srcOrd="1" destOrd="0" parTransId="{F3E1EC32-E0A2-40FA-ABAF-5C066FB81152}" sibTransId="{B04228EE-2D9C-4EE8-9FB7-E27219372675}"/>
    <dgm:cxn modelId="{DC4E801F-281B-4EBA-BA71-68A4111F97D2}" type="presOf" srcId="{2BD87640-ECC1-419F-A265-876CD2CBF9C1}" destId="{845C058F-4A00-42BE-AD3B-2A1B6AFD7839}" srcOrd="0" destOrd="0" presId="urn:microsoft.com/office/officeart/2005/8/layout/hProcess9"/>
    <dgm:cxn modelId="{D53C8D21-90C1-45E8-9E85-48B1DB4F3FC9}" type="presOf" srcId="{BF79583F-CDF2-44DE-816B-10DF2B5732BD}" destId="{F1D3E271-7B36-45D2-9C14-C2AFF8C8334C}" srcOrd="0" destOrd="0" presId="urn:microsoft.com/office/officeart/2005/8/layout/hProcess9"/>
    <dgm:cxn modelId="{2B58245E-6D6D-492A-ADF9-76D9235D9F34}" type="presOf" srcId="{978552C3-33B6-4747-B946-A832A3087897}" destId="{0033C86E-A972-46C1-9DE0-8551AA0A924F}" srcOrd="0" destOrd="0" presId="urn:microsoft.com/office/officeart/2005/8/layout/hProcess9"/>
    <dgm:cxn modelId="{6A2FAB62-2EE1-4475-8DD4-9BF5FF2CE4B8}" type="presOf" srcId="{9C710EB1-EF21-4401-BC87-EB48CE745197}" destId="{E5830D78-064C-4D5A-AD9D-32038B7EF891}" srcOrd="0" destOrd="0" presId="urn:microsoft.com/office/officeart/2005/8/layout/hProcess9"/>
    <dgm:cxn modelId="{461F1092-466C-4A98-8D2F-A4F7E988D65F}" type="presOf" srcId="{3E771C7F-5517-4D24-85C9-F9E88B590CB7}" destId="{D3C1D106-4155-4D7A-ABF7-45F52C5040AC}" srcOrd="0" destOrd="0" presId="urn:microsoft.com/office/officeart/2005/8/layout/hProcess9"/>
    <dgm:cxn modelId="{1FE585E1-0255-4424-AF93-BE3885E20DF2}" srcId="{2BD87640-ECC1-419F-A265-876CD2CBF9C1}" destId="{9C710EB1-EF21-4401-BC87-EB48CE745197}" srcOrd="2" destOrd="0" parTransId="{952C768E-990A-4173-9A4D-3B2C1D8B857D}" sibTransId="{84C8E5F3-98CA-4AD5-8116-8704A983C326}"/>
    <dgm:cxn modelId="{EEBEADF4-8CAF-49F2-906D-92B9E626DF1A}" srcId="{2BD87640-ECC1-419F-A265-876CD2CBF9C1}" destId="{BF79583F-CDF2-44DE-816B-10DF2B5732BD}" srcOrd="0" destOrd="0" parTransId="{369D844E-D495-46B1-8082-0122641C2153}" sibTransId="{07F3DDD1-7782-485C-8431-1748E52CC4FE}"/>
    <dgm:cxn modelId="{AD0A2FF9-D322-4335-9950-FDF058624E6E}" type="presOf" srcId="{7D7241BC-1AB8-41B5-BBFE-888E82735134}" destId="{F5F8077E-6BF3-48D9-9A3F-895EBC9B5CB5}" srcOrd="0" destOrd="0" presId="urn:microsoft.com/office/officeart/2005/8/layout/hProcess9"/>
    <dgm:cxn modelId="{6A158090-F81B-4B6A-9155-1EC5881BFECB}" type="presParOf" srcId="{845C058F-4A00-42BE-AD3B-2A1B6AFD7839}" destId="{F218BA0A-3C05-4984-96EC-8554F4D595F4}" srcOrd="0" destOrd="0" presId="urn:microsoft.com/office/officeart/2005/8/layout/hProcess9"/>
    <dgm:cxn modelId="{312040FD-078D-4E0F-9CA7-5E8F34D4EE57}" type="presParOf" srcId="{845C058F-4A00-42BE-AD3B-2A1B6AFD7839}" destId="{0F25CD87-8282-4C69-8C37-25A1B4D88D71}" srcOrd="1" destOrd="0" presId="urn:microsoft.com/office/officeart/2005/8/layout/hProcess9"/>
    <dgm:cxn modelId="{8C1B623D-99C6-430B-9624-40C8CECCFA46}" type="presParOf" srcId="{0F25CD87-8282-4C69-8C37-25A1B4D88D71}" destId="{F1D3E271-7B36-45D2-9C14-C2AFF8C8334C}" srcOrd="0" destOrd="0" presId="urn:microsoft.com/office/officeart/2005/8/layout/hProcess9"/>
    <dgm:cxn modelId="{908EEE69-5B56-43A0-8338-8EDBAB6A8E7D}" type="presParOf" srcId="{0F25CD87-8282-4C69-8C37-25A1B4D88D71}" destId="{E02CFC1D-5167-4D7F-A0D9-FF820D1C8014}" srcOrd="1" destOrd="0" presId="urn:microsoft.com/office/officeart/2005/8/layout/hProcess9"/>
    <dgm:cxn modelId="{1595DB70-DE3E-4F4E-AB93-150922D2D4EB}" type="presParOf" srcId="{0F25CD87-8282-4C69-8C37-25A1B4D88D71}" destId="{0033C86E-A972-46C1-9DE0-8551AA0A924F}" srcOrd="2" destOrd="0" presId="urn:microsoft.com/office/officeart/2005/8/layout/hProcess9"/>
    <dgm:cxn modelId="{A2C72153-CBFE-4D08-9E2F-4D22500A1A3E}" type="presParOf" srcId="{0F25CD87-8282-4C69-8C37-25A1B4D88D71}" destId="{2E27EA74-8037-4678-B224-6C3030B395DA}" srcOrd="3" destOrd="0" presId="urn:microsoft.com/office/officeart/2005/8/layout/hProcess9"/>
    <dgm:cxn modelId="{8288B6E9-E2CC-435E-AF26-E58B60E55CF4}" type="presParOf" srcId="{0F25CD87-8282-4C69-8C37-25A1B4D88D71}" destId="{E5830D78-064C-4D5A-AD9D-32038B7EF891}" srcOrd="4" destOrd="0" presId="urn:microsoft.com/office/officeart/2005/8/layout/hProcess9"/>
    <dgm:cxn modelId="{50EF8C95-2060-4B19-B3AD-F2DFAC2C4365}" type="presParOf" srcId="{0F25CD87-8282-4C69-8C37-25A1B4D88D71}" destId="{E1D91BE1-2431-44FB-9A92-859D7A11763F}" srcOrd="5" destOrd="0" presId="urn:microsoft.com/office/officeart/2005/8/layout/hProcess9"/>
    <dgm:cxn modelId="{C9FB9A3A-1978-4C61-9DE3-E99175FFEDFF}" type="presParOf" srcId="{0F25CD87-8282-4C69-8C37-25A1B4D88D71}" destId="{F5F8077E-6BF3-48D9-9A3F-895EBC9B5CB5}" srcOrd="6" destOrd="0" presId="urn:microsoft.com/office/officeart/2005/8/layout/hProcess9"/>
    <dgm:cxn modelId="{04566C75-52DB-41A2-BDA7-5A54B9A837BA}" type="presParOf" srcId="{0F25CD87-8282-4C69-8C37-25A1B4D88D71}" destId="{D9CB72C4-E113-45FE-8A3E-0598D1C6BB28}" srcOrd="7" destOrd="0" presId="urn:microsoft.com/office/officeart/2005/8/layout/hProcess9"/>
    <dgm:cxn modelId="{EAB7B675-1887-4E0E-80B4-4972D21065CD}" type="presParOf" srcId="{0F25CD87-8282-4C69-8C37-25A1B4D88D71}" destId="{D3C1D106-4155-4D7A-ABF7-45F52C5040A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C16B50-14AD-4307-AA6F-C3927F64FBB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6ED9A6-C1A4-41FC-B72C-DBB12A1F1AB9}">
      <dgm:prSet phldrT="[Text]" custT="1"/>
      <dgm:spPr/>
      <dgm:t>
        <a:bodyPr/>
        <a:lstStyle/>
        <a:p>
          <a:r>
            <a:rPr lang="ne-NP" sz="3200" b="1" dirty="0">
              <a:latin typeface="Kokila" panose="020B0604020202020204" pitchFamily="34" charset="0"/>
              <a:cs typeface="Kokila" panose="020B0604020202020204" pitchFamily="34" charset="0"/>
            </a:rPr>
            <a:t>तालिम पाउनु पर्ने जनशक्ति</a:t>
          </a:r>
          <a:r>
            <a:rPr lang="en-US" sz="3200" b="1" dirty="0">
              <a:latin typeface="Kokila" panose="020B0604020202020204" pitchFamily="34" charset="0"/>
              <a:cs typeface="Kokila" panose="020B0604020202020204" pitchFamily="34" charset="0"/>
            </a:rPr>
            <a:t>-2374</a:t>
          </a:r>
        </a:p>
      </dgm:t>
    </dgm:pt>
    <dgm:pt modelId="{8CBA665C-FDE5-4477-990E-C26F41892E10}" type="parTrans" cxnId="{8F4FED65-0E8B-4591-B491-A3F47D8E09F2}">
      <dgm:prSet/>
      <dgm:spPr/>
      <dgm:t>
        <a:bodyPr/>
        <a:lstStyle/>
        <a:p>
          <a:endParaRPr lang="en-US"/>
        </a:p>
      </dgm:t>
    </dgm:pt>
    <dgm:pt modelId="{C5B8E21F-245A-4C26-8E09-CA4A9354256D}" type="sibTrans" cxnId="{8F4FED65-0E8B-4591-B491-A3F47D8E09F2}">
      <dgm:prSet/>
      <dgm:spPr/>
      <dgm:t>
        <a:bodyPr/>
        <a:lstStyle/>
        <a:p>
          <a:endParaRPr lang="en-US"/>
        </a:p>
      </dgm:t>
    </dgm:pt>
    <dgm:pt modelId="{C23EB0E8-53F8-4380-9EB4-9698FADD9B14}">
      <dgm:prSet phldrT="[Text]" custT="1"/>
      <dgm:spPr/>
      <dgm:t>
        <a:bodyPr/>
        <a:lstStyle/>
        <a:p>
          <a:r>
            <a:rPr lang="ne-NP" sz="3200" b="1" dirty="0">
              <a:latin typeface="Kokila" panose="020B0604020202020204" pitchFamily="34" charset="0"/>
              <a:cs typeface="Kokila" panose="020B0604020202020204" pitchFamily="34" charset="0"/>
            </a:rPr>
            <a:t>तालिम पाउन बाकी जनशक्ति</a:t>
          </a:r>
          <a:r>
            <a:rPr lang="en-US" sz="3200" b="1" dirty="0">
              <a:latin typeface="Kokila" panose="020B0604020202020204" pitchFamily="34" charset="0"/>
              <a:cs typeface="Kokila" panose="020B0604020202020204" pitchFamily="34" charset="0"/>
            </a:rPr>
            <a:t>-1680</a:t>
          </a:r>
        </a:p>
      </dgm:t>
    </dgm:pt>
    <dgm:pt modelId="{9B7FAE24-BBAF-496E-BC79-FC66066E0240}" type="parTrans" cxnId="{623F9BF8-3975-4654-B94C-C0E69313E156}">
      <dgm:prSet/>
      <dgm:spPr/>
      <dgm:t>
        <a:bodyPr/>
        <a:lstStyle/>
        <a:p>
          <a:endParaRPr lang="en-US"/>
        </a:p>
      </dgm:t>
    </dgm:pt>
    <dgm:pt modelId="{8DC78CDD-C0B7-49A0-95A5-1189190022D7}" type="sibTrans" cxnId="{623F9BF8-3975-4654-B94C-C0E69313E156}">
      <dgm:prSet/>
      <dgm:spPr/>
      <dgm:t>
        <a:bodyPr/>
        <a:lstStyle/>
        <a:p>
          <a:endParaRPr lang="en-US"/>
        </a:p>
      </dgm:t>
    </dgm:pt>
    <dgm:pt modelId="{AD5C85F5-15EF-403F-BFFE-E47169761889}">
      <dgm:prSet phldrT="[Text]" custT="1"/>
      <dgm:spPr/>
      <dgm:t>
        <a:bodyPr/>
        <a:lstStyle/>
        <a:p>
          <a:r>
            <a:rPr lang="ne-NP" sz="3200" b="1" dirty="0">
              <a:latin typeface="Kokila" panose="020B0604020202020204" pitchFamily="34" charset="0"/>
              <a:cs typeface="Kokila" panose="020B0604020202020204" pitchFamily="34" charset="0"/>
            </a:rPr>
            <a:t>तालिम प्राप्त जनशक्ति</a:t>
          </a:r>
          <a:r>
            <a:rPr lang="en-US" sz="3200" b="1" dirty="0">
              <a:latin typeface="Kokila" panose="020B0604020202020204" pitchFamily="34" charset="0"/>
              <a:cs typeface="Kokila" panose="020B0604020202020204" pitchFamily="34" charset="0"/>
            </a:rPr>
            <a:t>-672</a:t>
          </a:r>
        </a:p>
      </dgm:t>
    </dgm:pt>
    <dgm:pt modelId="{842E19E7-6344-4488-920C-F7EC85415229}" type="sibTrans" cxnId="{FB8EB657-FFC9-4CCC-9A56-AE31220A97F1}">
      <dgm:prSet/>
      <dgm:spPr/>
      <dgm:t>
        <a:bodyPr/>
        <a:lstStyle/>
        <a:p>
          <a:endParaRPr lang="en-US"/>
        </a:p>
      </dgm:t>
    </dgm:pt>
    <dgm:pt modelId="{DA48603F-6082-4E52-AAB7-D67089FCEA6D}" type="parTrans" cxnId="{FB8EB657-FFC9-4CCC-9A56-AE31220A97F1}">
      <dgm:prSet/>
      <dgm:spPr/>
      <dgm:t>
        <a:bodyPr/>
        <a:lstStyle/>
        <a:p>
          <a:endParaRPr lang="en-US"/>
        </a:p>
      </dgm:t>
    </dgm:pt>
    <dgm:pt modelId="{99D32F73-C487-489D-9B02-400490DCEB05}" type="pres">
      <dgm:prSet presAssocID="{77C16B50-14AD-4307-AA6F-C3927F64FBB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3864D76-6EF2-427C-81ED-61B7A94E66E3}" type="pres">
      <dgm:prSet presAssocID="{C23EB0E8-53F8-4380-9EB4-9698FADD9B14}" presName="Accent3" presStyleCnt="0"/>
      <dgm:spPr/>
    </dgm:pt>
    <dgm:pt modelId="{EA35C6F8-C9A5-4857-ABAF-9286D7498890}" type="pres">
      <dgm:prSet presAssocID="{C23EB0E8-53F8-4380-9EB4-9698FADD9B14}" presName="Accent" presStyleLbl="node1" presStyleIdx="0" presStyleCnt="3"/>
      <dgm:spPr/>
    </dgm:pt>
    <dgm:pt modelId="{E2726809-F502-4E23-80B9-255B53AEB2C8}" type="pres">
      <dgm:prSet presAssocID="{C23EB0E8-53F8-4380-9EB4-9698FADD9B14}" presName="ParentBackground3" presStyleCnt="0"/>
      <dgm:spPr/>
    </dgm:pt>
    <dgm:pt modelId="{170D63F9-AD4F-438B-BCDE-69D4D953C6FE}" type="pres">
      <dgm:prSet presAssocID="{C23EB0E8-53F8-4380-9EB4-9698FADD9B14}" presName="ParentBackground" presStyleLbl="fgAcc1" presStyleIdx="0" presStyleCnt="3"/>
      <dgm:spPr/>
    </dgm:pt>
    <dgm:pt modelId="{A92BD85F-7865-4226-BD0E-4A11C64C6C65}" type="pres">
      <dgm:prSet presAssocID="{C23EB0E8-53F8-4380-9EB4-9698FADD9B1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DF5D04F-C498-44C8-A8C7-5901960BEAC7}" type="pres">
      <dgm:prSet presAssocID="{AD5C85F5-15EF-403F-BFFE-E47169761889}" presName="Accent2" presStyleCnt="0"/>
      <dgm:spPr/>
    </dgm:pt>
    <dgm:pt modelId="{7301078C-1D26-4C90-AF8D-4B3A13BC9F10}" type="pres">
      <dgm:prSet presAssocID="{AD5C85F5-15EF-403F-BFFE-E47169761889}" presName="Accent" presStyleLbl="node1" presStyleIdx="1" presStyleCnt="3"/>
      <dgm:spPr/>
    </dgm:pt>
    <dgm:pt modelId="{9725211D-42F0-4DD4-B4CC-A52540E8D147}" type="pres">
      <dgm:prSet presAssocID="{AD5C85F5-15EF-403F-BFFE-E47169761889}" presName="ParentBackground2" presStyleCnt="0"/>
      <dgm:spPr/>
    </dgm:pt>
    <dgm:pt modelId="{F7218CD2-3DBC-464D-A1A1-047B4178DA06}" type="pres">
      <dgm:prSet presAssocID="{AD5C85F5-15EF-403F-BFFE-E47169761889}" presName="ParentBackground" presStyleLbl="fgAcc1" presStyleIdx="1" presStyleCnt="3"/>
      <dgm:spPr/>
    </dgm:pt>
    <dgm:pt modelId="{D9023570-91E4-4D87-BD86-26A6986A99BD}" type="pres">
      <dgm:prSet presAssocID="{AD5C85F5-15EF-403F-BFFE-E4716976188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EC0974D-838A-4A1A-BF0C-FD75668943C5}" type="pres">
      <dgm:prSet presAssocID="{606ED9A6-C1A4-41FC-B72C-DBB12A1F1AB9}" presName="Accent1" presStyleCnt="0"/>
      <dgm:spPr/>
    </dgm:pt>
    <dgm:pt modelId="{729BF3DF-97F7-4CA0-858F-5F3F3B01F33E}" type="pres">
      <dgm:prSet presAssocID="{606ED9A6-C1A4-41FC-B72C-DBB12A1F1AB9}" presName="Accent" presStyleLbl="node1" presStyleIdx="2" presStyleCnt="3"/>
      <dgm:spPr/>
    </dgm:pt>
    <dgm:pt modelId="{9F2748DB-9A22-48EE-B66C-EE06F5296290}" type="pres">
      <dgm:prSet presAssocID="{606ED9A6-C1A4-41FC-B72C-DBB12A1F1AB9}" presName="ParentBackground1" presStyleCnt="0"/>
      <dgm:spPr/>
    </dgm:pt>
    <dgm:pt modelId="{236F46FA-699F-4810-BF36-063B839FDCB0}" type="pres">
      <dgm:prSet presAssocID="{606ED9A6-C1A4-41FC-B72C-DBB12A1F1AB9}" presName="ParentBackground" presStyleLbl="fgAcc1" presStyleIdx="2" presStyleCnt="3"/>
      <dgm:spPr/>
    </dgm:pt>
    <dgm:pt modelId="{B50332E6-6786-4049-B342-F6E11B6D98B3}" type="pres">
      <dgm:prSet presAssocID="{606ED9A6-C1A4-41FC-B72C-DBB12A1F1AB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F4FED65-0E8B-4591-B491-A3F47D8E09F2}" srcId="{77C16B50-14AD-4307-AA6F-C3927F64FBB1}" destId="{606ED9A6-C1A4-41FC-B72C-DBB12A1F1AB9}" srcOrd="0" destOrd="0" parTransId="{8CBA665C-FDE5-4477-990E-C26F41892E10}" sibTransId="{C5B8E21F-245A-4C26-8E09-CA4A9354256D}"/>
    <dgm:cxn modelId="{5D9A746E-B3A7-4A6F-B277-3A6609EF4618}" type="presOf" srcId="{77C16B50-14AD-4307-AA6F-C3927F64FBB1}" destId="{99D32F73-C487-489D-9B02-400490DCEB05}" srcOrd="0" destOrd="0" presId="urn:microsoft.com/office/officeart/2011/layout/CircleProcess"/>
    <dgm:cxn modelId="{FB8EB657-FFC9-4CCC-9A56-AE31220A97F1}" srcId="{77C16B50-14AD-4307-AA6F-C3927F64FBB1}" destId="{AD5C85F5-15EF-403F-BFFE-E47169761889}" srcOrd="1" destOrd="0" parTransId="{DA48603F-6082-4E52-AAB7-D67089FCEA6D}" sibTransId="{842E19E7-6344-4488-920C-F7EC85415229}"/>
    <dgm:cxn modelId="{E7602684-6B4A-4E02-9704-C1DF10D032D3}" type="presOf" srcId="{AD5C85F5-15EF-403F-BFFE-E47169761889}" destId="{D9023570-91E4-4D87-BD86-26A6986A99BD}" srcOrd="1" destOrd="0" presId="urn:microsoft.com/office/officeart/2011/layout/CircleProcess"/>
    <dgm:cxn modelId="{E742048D-0F7B-4B1B-89B3-2CE97E904AE0}" type="presOf" srcId="{606ED9A6-C1A4-41FC-B72C-DBB12A1F1AB9}" destId="{B50332E6-6786-4049-B342-F6E11B6D98B3}" srcOrd="1" destOrd="0" presId="urn:microsoft.com/office/officeart/2011/layout/CircleProcess"/>
    <dgm:cxn modelId="{5CA42E8F-56E5-4FCC-A934-AABD8C0B5216}" type="presOf" srcId="{AD5C85F5-15EF-403F-BFFE-E47169761889}" destId="{F7218CD2-3DBC-464D-A1A1-047B4178DA06}" srcOrd="0" destOrd="0" presId="urn:microsoft.com/office/officeart/2011/layout/CircleProcess"/>
    <dgm:cxn modelId="{69B539C1-F51E-4A83-87D0-01B29A2885D1}" type="presOf" srcId="{C23EB0E8-53F8-4380-9EB4-9698FADD9B14}" destId="{170D63F9-AD4F-438B-BCDE-69D4D953C6FE}" srcOrd="0" destOrd="0" presId="urn:microsoft.com/office/officeart/2011/layout/CircleProcess"/>
    <dgm:cxn modelId="{A700A0E4-3C8F-41F7-B728-304A6F11216D}" type="presOf" srcId="{C23EB0E8-53F8-4380-9EB4-9698FADD9B14}" destId="{A92BD85F-7865-4226-BD0E-4A11C64C6C65}" srcOrd="1" destOrd="0" presId="urn:microsoft.com/office/officeart/2011/layout/CircleProcess"/>
    <dgm:cxn modelId="{C48C74F5-47DF-42FE-A74F-C47E7FDB4D84}" type="presOf" srcId="{606ED9A6-C1A4-41FC-B72C-DBB12A1F1AB9}" destId="{236F46FA-699F-4810-BF36-063B839FDCB0}" srcOrd="0" destOrd="0" presId="urn:microsoft.com/office/officeart/2011/layout/CircleProcess"/>
    <dgm:cxn modelId="{623F9BF8-3975-4654-B94C-C0E69313E156}" srcId="{77C16B50-14AD-4307-AA6F-C3927F64FBB1}" destId="{C23EB0E8-53F8-4380-9EB4-9698FADD9B14}" srcOrd="2" destOrd="0" parTransId="{9B7FAE24-BBAF-496E-BC79-FC66066E0240}" sibTransId="{8DC78CDD-C0B7-49A0-95A5-1189190022D7}"/>
    <dgm:cxn modelId="{DBB82264-5FBC-451B-BED5-D707378652C7}" type="presParOf" srcId="{99D32F73-C487-489D-9B02-400490DCEB05}" destId="{73864D76-6EF2-427C-81ED-61B7A94E66E3}" srcOrd="0" destOrd="0" presId="urn:microsoft.com/office/officeart/2011/layout/CircleProcess"/>
    <dgm:cxn modelId="{2406D0CB-3B04-42AE-AF47-B80E111047B3}" type="presParOf" srcId="{73864D76-6EF2-427C-81ED-61B7A94E66E3}" destId="{EA35C6F8-C9A5-4857-ABAF-9286D7498890}" srcOrd="0" destOrd="0" presId="urn:microsoft.com/office/officeart/2011/layout/CircleProcess"/>
    <dgm:cxn modelId="{D3D22AD9-647F-4C2F-8758-DEDAE9D24CAD}" type="presParOf" srcId="{99D32F73-C487-489D-9B02-400490DCEB05}" destId="{E2726809-F502-4E23-80B9-255B53AEB2C8}" srcOrd="1" destOrd="0" presId="urn:microsoft.com/office/officeart/2011/layout/CircleProcess"/>
    <dgm:cxn modelId="{455CFA6F-5C77-40E6-BD85-5830744DAD19}" type="presParOf" srcId="{E2726809-F502-4E23-80B9-255B53AEB2C8}" destId="{170D63F9-AD4F-438B-BCDE-69D4D953C6FE}" srcOrd="0" destOrd="0" presId="urn:microsoft.com/office/officeart/2011/layout/CircleProcess"/>
    <dgm:cxn modelId="{AF4EA42B-E088-4397-8FF1-FB1BBD019775}" type="presParOf" srcId="{99D32F73-C487-489D-9B02-400490DCEB05}" destId="{A92BD85F-7865-4226-BD0E-4A11C64C6C65}" srcOrd="2" destOrd="0" presId="urn:microsoft.com/office/officeart/2011/layout/CircleProcess"/>
    <dgm:cxn modelId="{9AE510C1-C98B-4AAF-BAEF-F8261AF775F6}" type="presParOf" srcId="{99D32F73-C487-489D-9B02-400490DCEB05}" destId="{0DF5D04F-C498-44C8-A8C7-5901960BEAC7}" srcOrd="3" destOrd="0" presId="urn:microsoft.com/office/officeart/2011/layout/CircleProcess"/>
    <dgm:cxn modelId="{EDCF46A6-348B-4CF2-BE52-5E6A25B5B25B}" type="presParOf" srcId="{0DF5D04F-C498-44C8-A8C7-5901960BEAC7}" destId="{7301078C-1D26-4C90-AF8D-4B3A13BC9F10}" srcOrd="0" destOrd="0" presId="urn:microsoft.com/office/officeart/2011/layout/CircleProcess"/>
    <dgm:cxn modelId="{10A71A25-8426-40E6-83F0-68D078C24D7C}" type="presParOf" srcId="{99D32F73-C487-489D-9B02-400490DCEB05}" destId="{9725211D-42F0-4DD4-B4CC-A52540E8D147}" srcOrd="4" destOrd="0" presId="urn:microsoft.com/office/officeart/2011/layout/CircleProcess"/>
    <dgm:cxn modelId="{8118EC45-4C0A-4AE6-A6CC-B527E270C5EF}" type="presParOf" srcId="{9725211D-42F0-4DD4-B4CC-A52540E8D147}" destId="{F7218CD2-3DBC-464D-A1A1-047B4178DA06}" srcOrd="0" destOrd="0" presId="urn:microsoft.com/office/officeart/2011/layout/CircleProcess"/>
    <dgm:cxn modelId="{76C8DF03-8898-452E-B516-64AAD0E652A8}" type="presParOf" srcId="{99D32F73-C487-489D-9B02-400490DCEB05}" destId="{D9023570-91E4-4D87-BD86-26A6986A99BD}" srcOrd="5" destOrd="0" presId="urn:microsoft.com/office/officeart/2011/layout/CircleProcess"/>
    <dgm:cxn modelId="{DCA8C600-02D4-4B73-B128-F4DDBD82A6C5}" type="presParOf" srcId="{99D32F73-C487-489D-9B02-400490DCEB05}" destId="{AEC0974D-838A-4A1A-BF0C-FD75668943C5}" srcOrd="6" destOrd="0" presId="urn:microsoft.com/office/officeart/2011/layout/CircleProcess"/>
    <dgm:cxn modelId="{FB827992-85CC-4D18-94D0-59A48BE3109D}" type="presParOf" srcId="{AEC0974D-838A-4A1A-BF0C-FD75668943C5}" destId="{729BF3DF-97F7-4CA0-858F-5F3F3B01F33E}" srcOrd="0" destOrd="0" presId="urn:microsoft.com/office/officeart/2011/layout/CircleProcess"/>
    <dgm:cxn modelId="{D243D0CB-457F-4685-9A3D-F9A85435DD59}" type="presParOf" srcId="{99D32F73-C487-489D-9B02-400490DCEB05}" destId="{9F2748DB-9A22-48EE-B66C-EE06F5296290}" srcOrd="7" destOrd="0" presId="urn:microsoft.com/office/officeart/2011/layout/CircleProcess"/>
    <dgm:cxn modelId="{3BB0ED7A-0206-4CA8-9F42-0C9DD1342F9E}" type="presParOf" srcId="{9F2748DB-9A22-48EE-B66C-EE06F5296290}" destId="{236F46FA-699F-4810-BF36-063B839FDCB0}" srcOrd="0" destOrd="0" presId="urn:microsoft.com/office/officeart/2011/layout/CircleProcess"/>
    <dgm:cxn modelId="{DD422C94-50D3-4E6E-9509-437BB4C000FE}" type="presParOf" srcId="{99D32F73-C487-489D-9B02-400490DCEB05}" destId="{B50332E6-6786-4049-B342-F6E11B6D98B3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09BF2-7054-4D82-965B-A82DADBFC13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C68477-3CAA-4B5D-82CC-1F1F376FBCBD}">
      <dgm:prSet phldrT="[Text]" custT="1"/>
      <dgm:spPr/>
      <dgm:t>
        <a:bodyPr/>
        <a:lstStyle/>
        <a:p>
          <a:pPr algn="l"/>
          <a:r>
            <a:rPr lang="ne-NP" sz="2800" b="1" dirty="0">
              <a:latin typeface="Kokila" panose="020B0604020202020204" pitchFamily="34" charset="0"/>
              <a:cs typeface="Kokila" panose="020B0604020202020204" pitchFamily="34" charset="0"/>
            </a:rPr>
            <a:t>प्यूठान अस्पताल </a:t>
          </a:r>
          <a:endParaRPr lang="en-US" sz="2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70D7A1F-6D58-4F0C-8DCB-C9C0AFC1207F}" type="parTrans" cxnId="{F1858672-16CA-40CE-82D4-11F54D36A575}">
      <dgm:prSet/>
      <dgm:spPr/>
      <dgm:t>
        <a:bodyPr/>
        <a:lstStyle/>
        <a:p>
          <a:endParaRPr lang="en-US"/>
        </a:p>
      </dgm:t>
    </dgm:pt>
    <dgm:pt modelId="{BC18D762-CBCB-49A4-8310-E09DE3CDEBB8}" type="sibTrans" cxnId="{F1858672-16CA-40CE-82D4-11F54D36A575}">
      <dgm:prSet/>
      <dgm:spPr/>
      <dgm:t>
        <a:bodyPr/>
        <a:lstStyle/>
        <a:p>
          <a:endParaRPr lang="en-US"/>
        </a:p>
      </dgm:t>
    </dgm:pt>
    <dgm:pt modelId="{4F28242C-4C6B-4091-83D3-6F1A6580CB00}">
      <dgm:prSet phldrT="[Text]" custT="1"/>
      <dgm:spPr/>
      <dgm:t>
        <a:bodyPr/>
        <a:lstStyle/>
        <a:p>
          <a:pPr algn="ctr"/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प्रा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केन्द्र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२</a:t>
          </a:r>
          <a:endParaRPr lang="en-US" sz="2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2D2EBC7-DE91-4307-AFB7-F28D286BE03A}" type="parTrans" cxnId="{656C6B98-F3F7-4282-B76D-8DB7EBB1F8E4}">
      <dgm:prSet/>
      <dgm:spPr/>
      <dgm:t>
        <a:bodyPr/>
        <a:lstStyle/>
        <a:p>
          <a:endParaRPr lang="en-US"/>
        </a:p>
      </dgm:t>
    </dgm:pt>
    <dgm:pt modelId="{3C6AB4FE-3CC7-4283-AC65-FF73DCF2BBD0}" type="sibTrans" cxnId="{656C6B98-F3F7-4282-B76D-8DB7EBB1F8E4}">
      <dgm:prSet/>
      <dgm:spPr/>
      <dgm:t>
        <a:bodyPr/>
        <a:lstStyle/>
        <a:p>
          <a:endParaRPr lang="en-US"/>
        </a:p>
      </dgm:t>
    </dgm:pt>
    <dgm:pt modelId="{E71A386F-F498-4F70-A378-416779A752B3}">
      <dgm:prSet phldrT="[Text]"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स्वास्थ्य चौकी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 -</a:t>
          </a:r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 ४६</a:t>
          </a:r>
          <a:endParaRPr lang="en-US" sz="24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C3E1E8C-3BF1-4DD2-B139-ECEE57168A5B}" type="parTrans" cxnId="{CD107922-0001-498C-9BD8-648B89332164}">
      <dgm:prSet/>
      <dgm:spPr/>
      <dgm:t>
        <a:bodyPr/>
        <a:lstStyle/>
        <a:p>
          <a:endParaRPr lang="en-US"/>
        </a:p>
      </dgm:t>
    </dgm:pt>
    <dgm:pt modelId="{6E63D2D0-1600-4ABB-8AE4-4FA59ACC81B4}" type="sibTrans" cxnId="{CD107922-0001-498C-9BD8-648B89332164}">
      <dgm:prSet/>
      <dgm:spPr/>
      <dgm:t>
        <a:bodyPr/>
        <a:lstStyle/>
        <a:p>
          <a:endParaRPr lang="en-US"/>
        </a:p>
      </dgm:t>
    </dgm:pt>
    <dgm:pt modelId="{7B3B4698-2043-4108-85DC-85516401C5DE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आ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केन्द्र १६</a:t>
          </a:r>
          <a:endParaRPr lang="en-US" sz="2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8EEB2F44-F448-4DA9-A340-2FE393548322}" type="parTrans" cxnId="{5DC677F3-9533-4012-BCC3-BE544640D847}">
      <dgm:prSet/>
      <dgm:spPr/>
      <dgm:t>
        <a:bodyPr/>
        <a:lstStyle/>
        <a:p>
          <a:endParaRPr lang="en-US"/>
        </a:p>
      </dgm:t>
    </dgm:pt>
    <dgm:pt modelId="{1D895D40-26C8-4568-A360-93A9C05AD99F}" type="sibTrans" cxnId="{5DC677F3-9533-4012-BCC3-BE544640D847}">
      <dgm:prSet/>
      <dgm:spPr/>
      <dgm:t>
        <a:bodyPr/>
        <a:lstStyle/>
        <a:p>
          <a:endParaRPr lang="en-US"/>
        </a:p>
      </dgm:t>
    </dgm:pt>
    <dgm:pt modelId="{3E52F8A6-8445-441F-A391-A0CA53CD89AD}">
      <dgm:prSet phldrT="[Text]" custT="1"/>
      <dgm:spPr/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आधारभुत अस्पताल </a:t>
          </a:r>
          <a:endParaRPr lang="en-US" sz="24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191C3500-2497-4300-A86A-6EFE675C55A8}" type="parTrans" cxnId="{6B619662-FEF3-4D8C-A0A1-87EA8A51E9EC}">
      <dgm:prSet/>
      <dgm:spPr/>
      <dgm:t>
        <a:bodyPr/>
        <a:lstStyle/>
        <a:p>
          <a:endParaRPr lang="en-US"/>
        </a:p>
      </dgm:t>
    </dgm:pt>
    <dgm:pt modelId="{05A62FA3-44DB-47FB-A072-6BA764C70831}" type="sibTrans" cxnId="{6B619662-FEF3-4D8C-A0A1-87EA8A51E9EC}">
      <dgm:prSet/>
      <dgm:spPr/>
      <dgm:t>
        <a:bodyPr/>
        <a:lstStyle/>
        <a:p>
          <a:endParaRPr lang="en-US"/>
        </a:p>
      </dgm:t>
    </dgm:pt>
    <dgm:pt modelId="{A9C978B2-B7E4-47B3-8B91-1E669155EC00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शहरी स्वा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 केन्द्र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 ४</a:t>
          </a:r>
          <a:endParaRPr lang="en-US" sz="16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A18B4B4-4733-409A-A0FA-AA480A395C3E}" type="parTrans" cxnId="{6491F5F0-2CCF-4D6C-A56A-A3ED84143C61}">
      <dgm:prSet/>
      <dgm:spPr/>
      <dgm:t>
        <a:bodyPr/>
        <a:lstStyle/>
        <a:p>
          <a:endParaRPr lang="en-US"/>
        </a:p>
      </dgm:t>
    </dgm:pt>
    <dgm:pt modelId="{5151595F-D1A3-48B2-A678-A9327BFAFAB2}" type="sibTrans" cxnId="{6491F5F0-2CCF-4D6C-A56A-A3ED84143C61}">
      <dgm:prSet/>
      <dgm:spPr/>
      <dgm:t>
        <a:bodyPr/>
        <a:lstStyle/>
        <a:p>
          <a:endParaRPr lang="en-US"/>
        </a:p>
      </dgm:t>
    </dgm:pt>
    <dgm:pt modelId="{BEF6FF3C-6448-488F-BBC1-618A2D385BCF}">
      <dgm:prSet custT="1"/>
      <dgm:spPr/>
      <dgm:t>
        <a:bodyPr/>
        <a:lstStyle/>
        <a:p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आयुर्वेद चिकित्सालय</a:t>
          </a:r>
          <a:r>
            <a:rPr lang="en-US" sz="1600" b="1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 १</a:t>
          </a:r>
          <a:r>
            <a:rPr lang="en-US" sz="1600" b="1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</a:p>
      </dgm:t>
    </dgm:pt>
    <dgm:pt modelId="{B639746D-5601-480F-96C9-0B5D9B5681FA}" type="parTrans" cxnId="{48F6A504-45B4-4264-A045-7B5DB4D35D6D}">
      <dgm:prSet/>
      <dgm:spPr/>
      <dgm:t>
        <a:bodyPr/>
        <a:lstStyle/>
        <a:p>
          <a:endParaRPr lang="en-US"/>
        </a:p>
      </dgm:t>
    </dgm:pt>
    <dgm:pt modelId="{590E8F2B-57F1-48B2-832C-32B43E6AAF3D}" type="sibTrans" cxnId="{48F6A504-45B4-4264-A045-7B5DB4D35D6D}">
      <dgm:prSet/>
      <dgm:spPr/>
      <dgm:t>
        <a:bodyPr/>
        <a:lstStyle/>
        <a:p>
          <a:endParaRPr lang="en-US"/>
        </a:p>
      </dgm:t>
    </dgm:pt>
    <dgm:pt modelId="{976FBD40-E368-4DE5-9F57-3562684BFA72}">
      <dgm:prSet custT="1"/>
      <dgm:spPr/>
      <dgm:t>
        <a:bodyPr/>
        <a:lstStyle/>
        <a:p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आयुर्वेद औषधालय</a:t>
          </a:r>
          <a:r>
            <a:rPr lang="en-US" sz="1600" b="1" dirty="0">
              <a:latin typeface="Kokila" panose="020B0604020202020204" pitchFamily="34" charset="0"/>
              <a:cs typeface="Kokila" panose="020B0604020202020204" pitchFamily="34" charset="0"/>
            </a:rPr>
            <a:t> -</a:t>
          </a:r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२</a:t>
          </a:r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</a:p>
      </dgm:t>
    </dgm:pt>
    <dgm:pt modelId="{A9677A0C-9ACE-4BC9-A9F6-AD8486878C4A}" type="parTrans" cxnId="{9834DFE7-BE0B-46D9-B779-9A341ABD43A5}">
      <dgm:prSet/>
      <dgm:spPr/>
      <dgm:t>
        <a:bodyPr/>
        <a:lstStyle/>
        <a:p>
          <a:endParaRPr lang="en-US"/>
        </a:p>
      </dgm:t>
    </dgm:pt>
    <dgm:pt modelId="{FF27B0A0-B4F4-4EE8-AB99-0BECB16E6267}" type="sibTrans" cxnId="{9834DFE7-BE0B-46D9-B779-9A341ABD43A5}">
      <dgm:prSet/>
      <dgm:spPr/>
      <dgm:t>
        <a:bodyPr/>
        <a:lstStyle/>
        <a:p>
          <a:endParaRPr lang="en-US"/>
        </a:p>
      </dgm:t>
    </dgm:pt>
    <dgm:pt modelId="{FE4D9255-969A-4653-B582-EAA6A63061E2}">
      <dgm:prSet/>
      <dgm:spPr/>
      <dgm:t>
        <a:bodyPr/>
        <a:lstStyle/>
        <a:p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सा</a:t>
          </a:r>
          <a:r>
            <a:rPr lang="en-US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 ईकाई २६</a:t>
          </a:r>
          <a:endParaRPr lang="en-US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0797B9C-1D33-4CBB-BFE9-1F6C6109980A}" type="parTrans" cxnId="{77161B6A-F72B-4FC3-B7D8-E8A5B7156104}">
      <dgm:prSet/>
      <dgm:spPr/>
      <dgm:t>
        <a:bodyPr/>
        <a:lstStyle/>
        <a:p>
          <a:endParaRPr lang="en-US"/>
        </a:p>
      </dgm:t>
    </dgm:pt>
    <dgm:pt modelId="{FA489765-BDF7-4F5C-8161-53BB449A17D9}" type="sibTrans" cxnId="{77161B6A-F72B-4FC3-B7D8-E8A5B7156104}">
      <dgm:prSet/>
      <dgm:spPr/>
      <dgm:t>
        <a:bodyPr/>
        <a:lstStyle/>
        <a:p>
          <a:endParaRPr lang="en-US"/>
        </a:p>
      </dgm:t>
    </dgm:pt>
    <dgm:pt modelId="{B4C1371E-04C9-4113-B34B-7D513F4B61BF}">
      <dgm:prSet custT="1"/>
      <dgm:spPr/>
      <dgm:t>
        <a:bodyPr/>
        <a:lstStyle/>
        <a:p>
          <a:pPr algn="l"/>
          <a:r>
            <a:rPr lang="ne-NP" sz="2800" b="1" dirty="0">
              <a:latin typeface="Kokila" panose="020B0604020202020204" pitchFamily="34" charset="0"/>
              <a:cs typeface="Kokila" panose="020B0604020202020204" pitchFamily="34" charset="0"/>
            </a:rPr>
            <a:t>अस्पताल </a:t>
          </a:r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(</a:t>
          </a:r>
          <a:r>
            <a:rPr lang="ne-NP" sz="2800" b="1" dirty="0">
              <a:latin typeface="Kokila" panose="020B0604020202020204" pitchFamily="34" charset="0"/>
              <a:cs typeface="Kokila" panose="020B0604020202020204" pitchFamily="34" charset="0"/>
            </a:rPr>
            <a:t>संघिय</a:t>
          </a:r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)</a:t>
          </a:r>
        </a:p>
      </dgm:t>
    </dgm:pt>
    <dgm:pt modelId="{DBD3927F-A6A8-42EC-9408-5EFBA2FB2EEF}" type="parTrans" cxnId="{70C8207C-AD0D-436B-BEC9-14083758C9C2}">
      <dgm:prSet/>
      <dgm:spPr/>
      <dgm:t>
        <a:bodyPr/>
        <a:lstStyle/>
        <a:p>
          <a:endParaRPr lang="en-US"/>
        </a:p>
      </dgm:t>
    </dgm:pt>
    <dgm:pt modelId="{C00492F4-21B2-457D-AEFB-ED189E2BC323}" type="sibTrans" cxnId="{70C8207C-AD0D-436B-BEC9-14083758C9C2}">
      <dgm:prSet/>
      <dgm:spPr/>
      <dgm:t>
        <a:bodyPr/>
        <a:lstStyle/>
        <a:p>
          <a:endParaRPr lang="en-US"/>
        </a:p>
      </dgm:t>
    </dgm:pt>
    <dgm:pt modelId="{C35CDFE0-66F7-4F73-B6E2-8C53076F4B2A}" type="pres">
      <dgm:prSet presAssocID="{F4609BF2-7054-4D82-965B-A82DADBFC1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B4EDE7-9E30-4027-8CAC-08822F0CE494}" type="pres">
      <dgm:prSet presAssocID="{B4C1371E-04C9-4113-B34B-7D513F4B61BF}" presName="vertOne" presStyleCnt="0"/>
      <dgm:spPr/>
    </dgm:pt>
    <dgm:pt modelId="{4455C7F9-E7DE-4A3C-BCCE-A5913D07C38C}" type="pres">
      <dgm:prSet presAssocID="{B4C1371E-04C9-4113-B34B-7D513F4B61BF}" presName="txOne" presStyleLbl="node0" presStyleIdx="0" presStyleCnt="1">
        <dgm:presLayoutVars>
          <dgm:chPref val="3"/>
        </dgm:presLayoutVars>
      </dgm:prSet>
      <dgm:spPr/>
    </dgm:pt>
    <dgm:pt modelId="{EFB810E0-D288-434E-9EC1-A0FC470279E0}" type="pres">
      <dgm:prSet presAssocID="{B4C1371E-04C9-4113-B34B-7D513F4B61BF}" presName="parTransOne" presStyleCnt="0"/>
      <dgm:spPr/>
    </dgm:pt>
    <dgm:pt modelId="{283EDFA1-E0E4-4F0E-A56F-26218FAF7B38}" type="pres">
      <dgm:prSet presAssocID="{B4C1371E-04C9-4113-B34B-7D513F4B61BF}" presName="horzOne" presStyleCnt="0"/>
      <dgm:spPr/>
    </dgm:pt>
    <dgm:pt modelId="{78A4E593-3620-4425-936D-D14E40840941}" type="pres">
      <dgm:prSet presAssocID="{32C68477-3CAA-4B5D-82CC-1F1F376FBCBD}" presName="vertTwo" presStyleCnt="0"/>
      <dgm:spPr/>
    </dgm:pt>
    <dgm:pt modelId="{F78F341E-88AF-4EF4-84CC-B009A769D25A}" type="pres">
      <dgm:prSet presAssocID="{32C68477-3CAA-4B5D-82CC-1F1F376FBCBD}" presName="txTwo" presStyleLbl="node2" presStyleIdx="0" presStyleCnt="1">
        <dgm:presLayoutVars>
          <dgm:chPref val="3"/>
        </dgm:presLayoutVars>
      </dgm:prSet>
      <dgm:spPr/>
    </dgm:pt>
    <dgm:pt modelId="{40EE5C40-6F1F-4F51-A0FC-940FD596B1CE}" type="pres">
      <dgm:prSet presAssocID="{32C68477-3CAA-4B5D-82CC-1F1F376FBCBD}" presName="parTransTwo" presStyleCnt="0"/>
      <dgm:spPr/>
    </dgm:pt>
    <dgm:pt modelId="{9EFC7E1A-DE25-4D01-A0FF-012B16196F00}" type="pres">
      <dgm:prSet presAssocID="{32C68477-3CAA-4B5D-82CC-1F1F376FBCBD}" presName="horzTwo" presStyleCnt="0"/>
      <dgm:spPr/>
    </dgm:pt>
    <dgm:pt modelId="{83D85AEF-8009-4DE0-A8AB-E0F71A0C7778}" type="pres">
      <dgm:prSet presAssocID="{4F28242C-4C6B-4091-83D3-6F1A6580CB00}" presName="vertThree" presStyleCnt="0"/>
      <dgm:spPr/>
    </dgm:pt>
    <dgm:pt modelId="{40D3DE1E-7EC9-445B-BDBF-F3BA628B3DD0}" type="pres">
      <dgm:prSet presAssocID="{4F28242C-4C6B-4091-83D3-6F1A6580CB00}" presName="txThree" presStyleLbl="node3" presStyleIdx="0" presStyleCnt="2" custScaleX="95801">
        <dgm:presLayoutVars>
          <dgm:chPref val="3"/>
        </dgm:presLayoutVars>
      </dgm:prSet>
      <dgm:spPr/>
    </dgm:pt>
    <dgm:pt modelId="{13B58841-E948-4A1E-922B-554BF5743419}" type="pres">
      <dgm:prSet presAssocID="{4F28242C-4C6B-4091-83D3-6F1A6580CB00}" presName="parTransThree" presStyleCnt="0"/>
      <dgm:spPr/>
    </dgm:pt>
    <dgm:pt modelId="{3623F235-AC83-4ED7-B9CC-B5494D15EFB3}" type="pres">
      <dgm:prSet presAssocID="{4F28242C-4C6B-4091-83D3-6F1A6580CB00}" presName="horzThree" presStyleCnt="0"/>
      <dgm:spPr/>
    </dgm:pt>
    <dgm:pt modelId="{CD88DC3E-4D0A-4690-B26E-A9A3EC1D4B47}" type="pres">
      <dgm:prSet presAssocID="{E71A386F-F498-4F70-A378-416779A752B3}" presName="vertFour" presStyleCnt="0">
        <dgm:presLayoutVars>
          <dgm:chPref val="3"/>
        </dgm:presLayoutVars>
      </dgm:prSet>
      <dgm:spPr/>
    </dgm:pt>
    <dgm:pt modelId="{44F5B489-22A2-40E5-9652-E00E5B10C12F}" type="pres">
      <dgm:prSet presAssocID="{E71A386F-F498-4F70-A378-416779A752B3}" presName="txFour" presStyleLbl="node4" presStyleIdx="0" presStyleCnt="6">
        <dgm:presLayoutVars>
          <dgm:chPref val="3"/>
        </dgm:presLayoutVars>
      </dgm:prSet>
      <dgm:spPr/>
    </dgm:pt>
    <dgm:pt modelId="{A0AC9047-D066-462B-9222-ACC775B2F8F5}" type="pres">
      <dgm:prSet presAssocID="{E71A386F-F498-4F70-A378-416779A752B3}" presName="parTransFour" presStyleCnt="0"/>
      <dgm:spPr/>
    </dgm:pt>
    <dgm:pt modelId="{A4F374F7-6D08-4795-B997-A669B9597A09}" type="pres">
      <dgm:prSet presAssocID="{E71A386F-F498-4F70-A378-416779A752B3}" presName="horzFour" presStyleCnt="0"/>
      <dgm:spPr/>
    </dgm:pt>
    <dgm:pt modelId="{7766BFCC-3D31-490A-B4C5-292912898C9A}" type="pres">
      <dgm:prSet presAssocID="{BEF6FF3C-6448-488F-BBC1-618A2D385BCF}" presName="vertFour" presStyleCnt="0">
        <dgm:presLayoutVars>
          <dgm:chPref val="3"/>
        </dgm:presLayoutVars>
      </dgm:prSet>
      <dgm:spPr/>
    </dgm:pt>
    <dgm:pt modelId="{43AB24E4-B783-4679-B2FD-C45F25C2E0E9}" type="pres">
      <dgm:prSet presAssocID="{BEF6FF3C-6448-488F-BBC1-618A2D385BCF}" presName="txFour" presStyleLbl="node4" presStyleIdx="1" presStyleCnt="6" custScaleX="140984">
        <dgm:presLayoutVars>
          <dgm:chPref val="3"/>
        </dgm:presLayoutVars>
      </dgm:prSet>
      <dgm:spPr/>
    </dgm:pt>
    <dgm:pt modelId="{09EAD1C8-27C6-4E46-ACF2-78EEDCF2B0DB}" type="pres">
      <dgm:prSet presAssocID="{BEF6FF3C-6448-488F-BBC1-618A2D385BCF}" presName="horzFour" presStyleCnt="0"/>
      <dgm:spPr/>
    </dgm:pt>
    <dgm:pt modelId="{75CD8168-2B4C-4F12-9E5C-A153D9924F42}" type="pres">
      <dgm:prSet presAssocID="{590E8F2B-57F1-48B2-832C-32B43E6AAF3D}" presName="sibSpaceFour" presStyleCnt="0"/>
      <dgm:spPr/>
    </dgm:pt>
    <dgm:pt modelId="{69D5E56C-B899-45F9-B261-1FA2A5A74D9A}" type="pres">
      <dgm:prSet presAssocID="{976FBD40-E368-4DE5-9F57-3562684BFA72}" presName="vertFour" presStyleCnt="0">
        <dgm:presLayoutVars>
          <dgm:chPref val="3"/>
        </dgm:presLayoutVars>
      </dgm:prSet>
      <dgm:spPr/>
    </dgm:pt>
    <dgm:pt modelId="{8C9B838E-2958-475E-8EF0-9E3D58B8E391}" type="pres">
      <dgm:prSet presAssocID="{976FBD40-E368-4DE5-9F57-3562684BFA72}" presName="txFour" presStyleLbl="node4" presStyleIdx="2" presStyleCnt="6" custScaleX="110881">
        <dgm:presLayoutVars>
          <dgm:chPref val="3"/>
        </dgm:presLayoutVars>
      </dgm:prSet>
      <dgm:spPr/>
    </dgm:pt>
    <dgm:pt modelId="{EB42E61D-CC88-4AC7-B92A-5D63F9E10C7C}" type="pres">
      <dgm:prSet presAssocID="{976FBD40-E368-4DE5-9F57-3562684BFA72}" presName="horzFour" presStyleCnt="0"/>
      <dgm:spPr/>
    </dgm:pt>
    <dgm:pt modelId="{7AA21F9F-D642-46D0-8643-8C9397188205}" type="pres">
      <dgm:prSet presAssocID="{6E63D2D0-1600-4ABB-8AE4-4FA59ACC81B4}" presName="sibSpaceFour" presStyleCnt="0"/>
      <dgm:spPr/>
    </dgm:pt>
    <dgm:pt modelId="{472A59E7-9CEE-43C1-ABF8-E69056FC53FD}" type="pres">
      <dgm:prSet presAssocID="{7B3B4698-2043-4108-85DC-85516401C5DE}" presName="vertFour" presStyleCnt="0">
        <dgm:presLayoutVars>
          <dgm:chPref val="3"/>
        </dgm:presLayoutVars>
      </dgm:prSet>
      <dgm:spPr/>
    </dgm:pt>
    <dgm:pt modelId="{DAAE89A4-4271-49B2-8697-0E59FEB9C83A}" type="pres">
      <dgm:prSet presAssocID="{7B3B4698-2043-4108-85DC-85516401C5DE}" presName="txFour" presStyleLbl="node4" presStyleIdx="3" presStyleCnt="6">
        <dgm:presLayoutVars>
          <dgm:chPref val="3"/>
        </dgm:presLayoutVars>
      </dgm:prSet>
      <dgm:spPr/>
    </dgm:pt>
    <dgm:pt modelId="{ED4D4081-0974-41F3-822C-DBDC02B71678}" type="pres">
      <dgm:prSet presAssocID="{7B3B4698-2043-4108-85DC-85516401C5DE}" presName="parTransFour" presStyleCnt="0"/>
      <dgm:spPr/>
    </dgm:pt>
    <dgm:pt modelId="{3CA801ED-2874-42E8-8DCA-69A4683DF600}" type="pres">
      <dgm:prSet presAssocID="{7B3B4698-2043-4108-85DC-85516401C5DE}" presName="horzFour" presStyleCnt="0"/>
      <dgm:spPr/>
    </dgm:pt>
    <dgm:pt modelId="{D18485B5-DA88-4F00-AC95-FF430647124F}" type="pres">
      <dgm:prSet presAssocID="{FE4D9255-969A-4653-B582-EAA6A63061E2}" presName="vertFour" presStyleCnt="0">
        <dgm:presLayoutVars>
          <dgm:chPref val="3"/>
        </dgm:presLayoutVars>
      </dgm:prSet>
      <dgm:spPr/>
    </dgm:pt>
    <dgm:pt modelId="{43926DF3-906E-45AD-A833-9C45FD3481D3}" type="pres">
      <dgm:prSet presAssocID="{FE4D9255-969A-4653-B582-EAA6A63061E2}" presName="txFour" presStyleLbl="node4" presStyleIdx="4" presStyleCnt="6">
        <dgm:presLayoutVars>
          <dgm:chPref val="3"/>
        </dgm:presLayoutVars>
      </dgm:prSet>
      <dgm:spPr/>
    </dgm:pt>
    <dgm:pt modelId="{EA48DF24-644B-4608-B5A0-E2576991DCFC}" type="pres">
      <dgm:prSet presAssocID="{FE4D9255-969A-4653-B582-EAA6A63061E2}" presName="horzFour" presStyleCnt="0"/>
      <dgm:spPr/>
    </dgm:pt>
    <dgm:pt modelId="{8398CBAD-0A0B-4630-9A21-73F55289FADE}" type="pres">
      <dgm:prSet presAssocID="{3C6AB4FE-3CC7-4283-AC65-FF73DCF2BBD0}" presName="sibSpaceThree" presStyleCnt="0"/>
      <dgm:spPr/>
    </dgm:pt>
    <dgm:pt modelId="{FEE4B3C5-06EB-4D6D-9AC0-9B03C719A450}" type="pres">
      <dgm:prSet presAssocID="{3E52F8A6-8445-441F-A391-A0CA53CD89AD}" presName="vertThree" presStyleCnt="0"/>
      <dgm:spPr/>
    </dgm:pt>
    <dgm:pt modelId="{640845BC-A282-44CC-8F0B-DB061885C255}" type="pres">
      <dgm:prSet presAssocID="{3E52F8A6-8445-441F-A391-A0CA53CD89AD}" presName="txThree" presStyleLbl="node3" presStyleIdx="1" presStyleCnt="2" custScaleX="120198">
        <dgm:presLayoutVars>
          <dgm:chPref val="3"/>
        </dgm:presLayoutVars>
      </dgm:prSet>
      <dgm:spPr/>
    </dgm:pt>
    <dgm:pt modelId="{A2099D16-395C-414B-B6B0-BA8D132A7391}" type="pres">
      <dgm:prSet presAssocID="{3E52F8A6-8445-441F-A391-A0CA53CD89AD}" presName="parTransThree" presStyleCnt="0"/>
      <dgm:spPr/>
    </dgm:pt>
    <dgm:pt modelId="{811EFD4B-6576-4BE3-AF15-F9D77E9AE3D9}" type="pres">
      <dgm:prSet presAssocID="{3E52F8A6-8445-441F-A391-A0CA53CD89AD}" presName="horzThree" presStyleCnt="0"/>
      <dgm:spPr/>
    </dgm:pt>
    <dgm:pt modelId="{1C1414E7-0353-4D7B-BF55-46B436E5994D}" type="pres">
      <dgm:prSet presAssocID="{A9C978B2-B7E4-47B3-8B91-1E669155EC00}" presName="vertFour" presStyleCnt="0">
        <dgm:presLayoutVars>
          <dgm:chPref val="3"/>
        </dgm:presLayoutVars>
      </dgm:prSet>
      <dgm:spPr/>
    </dgm:pt>
    <dgm:pt modelId="{3CCA0C3B-8F4D-45F0-927C-61BCA6E8DC1B}" type="pres">
      <dgm:prSet presAssocID="{A9C978B2-B7E4-47B3-8B91-1E669155EC00}" presName="txFour" presStyleLbl="node4" presStyleIdx="5" presStyleCnt="6">
        <dgm:presLayoutVars>
          <dgm:chPref val="3"/>
        </dgm:presLayoutVars>
      </dgm:prSet>
      <dgm:spPr/>
    </dgm:pt>
    <dgm:pt modelId="{632E673F-5ADF-4161-A093-56F38DE47C28}" type="pres">
      <dgm:prSet presAssocID="{A9C978B2-B7E4-47B3-8B91-1E669155EC00}" presName="horzFour" presStyleCnt="0"/>
      <dgm:spPr/>
    </dgm:pt>
  </dgm:ptLst>
  <dgm:cxnLst>
    <dgm:cxn modelId="{8B45DB03-7C60-4DB8-ABA5-546E23240240}" type="presOf" srcId="{BEF6FF3C-6448-488F-BBC1-618A2D385BCF}" destId="{43AB24E4-B783-4679-B2FD-C45F25C2E0E9}" srcOrd="0" destOrd="0" presId="urn:microsoft.com/office/officeart/2005/8/layout/hierarchy4"/>
    <dgm:cxn modelId="{48F6A504-45B4-4264-A045-7B5DB4D35D6D}" srcId="{E71A386F-F498-4F70-A378-416779A752B3}" destId="{BEF6FF3C-6448-488F-BBC1-618A2D385BCF}" srcOrd="0" destOrd="0" parTransId="{B639746D-5601-480F-96C9-0B5D9B5681FA}" sibTransId="{590E8F2B-57F1-48B2-832C-32B43E6AAF3D}"/>
    <dgm:cxn modelId="{DE19A606-E678-4322-A9DC-4A860F675012}" type="presOf" srcId="{E71A386F-F498-4F70-A378-416779A752B3}" destId="{44F5B489-22A2-40E5-9652-E00E5B10C12F}" srcOrd="0" destOrd="0" presId="urn:microsoft.com/office/officeart/2005/8/layout/hierarchy4"/>
    <dgm:cxn modelId="{CD107922-0001-498C-9BD8-648B89332164}" srcId="{4F28242C-4C6B-4091-83D3-6F1A6580CB00}" destId="{E71A386F-F498-4F70-A378-416779A752B3}" srcOrd="0" destOrd="0" parTransId="{9C3E1E8C-3BF1-4DD2-B139-ECEE57168A5B}" sibTransId="{6E63D2D0-1600-4ABB-8AE4-4FA59ACC81B4}"/>
    <dgm:cxn modelId="{6F3BA43E-FF23-4691-83EF-497CA28A4A30}" type="presOf" srcId="{FE4D9255-969A-4653-B582-EAA6A63061E2}" destId="{43926DF3-906E-45AD-A833-9C45FD3481D3}" srcOrd="0" destOrd="0" presId="urn:microsoft.com/office/officeart/2005/8/layout/hierarchy4"/>
    <dgm:cxn modelId="{9BD83240-20C2-4DFD-A3AC-71BCB47F4C21}" type="presOf" srcId="{7B3B4698-2043-4108-85DC-85516401C5DE}" destId="{DAAE89A4-4271-49B2-8697-0E59FEB9C83A}" srcOrd="0" destOrd="0" presId="urn:microsoft.com/office/officeart/2005/8/layout/hierarchy4"/>
    <dgm:cxn modelId="{E83A525C-3EE0-4991-9C8C-6B1AE4D889B1}" type="presOf" srcId="{4F28242C-4C6B-4091-83D3-6F1A6580CB00}" destId="{40D3DE1E-7EC9-445B-BDBF-F3BA628B3DD0}" srcOrd="0" destOrd="0" presId="urn:microsoft.com/office/officeart/2005/8/layout/hierarchy4"/>
    <dgm:cxn modelId="{6B619662-FEF3-4D8C-A0A1-87EA8A51E9EC}" srcId="{32C68477-3CAA-4B5D-82CC-1F1F376FBCBD}" destId="{3E52F8A6-8445-441F-A391-A0CA53CD89AD}" srcOrd="1" destOrd="0" parTransId="{191C3500-2497-4300-A86A-6EFE675C55A8}" sibTransId="{05A62FA3-44DB-47FB-A072-6BA764C70831}"/>
    <dgm:cxn modelId="{77161B6A-F72B-4FC3-B7D8-E8A5B7156104}" srcId="{7B3B4698-2043-4108-85DC-85516401C5DE}" destId="{FE4D9255-969A-4653-B582-EAA6A63061E2}" srcOrd="0" destOrd="0" parTransId="{70797B9C-1D33-4CBB-BFE9-1F6C6109980A}" sibTransId="{FA489765-BDF7-4F5C-8161-53BB449A17D9}"/>
    <dgm:cxn modelId="{F1858672-16CA-40CE-82D4-11F54D36A575}" srcId="{B4C1371E-04C9-4113-B34B-7D513F4B61BF}" destId="{32C68477-3CAA-4B5D-82CC-1F1F376FBCBD}" srcOrd="0" destOrd="0" parTransId="{570D7A1F-6D58-4F0C-8DCB-C9C0AFC1207F}" sibTransId="{BC18D762-CBCB-49A4-8310-E09DE3CDEBB8}"/>
    <dgm:cxn modelId="{8981F377-C411-404E-BA25-D0AEEC702F01}" type="presOf" srcId="{F4609BF2-7054-4D82-965B-A82DADBFC137}" destId="{C35CDFE0-66F7-4F73-B6E2-8C53076F4B2A}" srcOrd="0" destOrd="0" presId="urn:microsoft.com/office/officeart/2005/8/layout/hierarchy4"/>
    <dgm:cxn modelId="{70C8207C-AD0D-436B-BEC9-14083758C9C2}" srcId="{F4609BF2-7054-4D82-965B-A82DADBFC137}" destId="{B4C1371E-04C9-4113-B34B-7D513F4B61BF}" srcOrd="0" destOrd="0" parTransId="{DBD3927F-A6A8-42EC-9408-5EFBA2FB2EEF}" sibTransId="{C00492F4-21B2-457D-AEFB-ED189E2BC323}"/>
    <dgm:cxn modelId="{F7228591-7BB4-49C2-B48A-9EE58295D785}" type="presOf" srcId="{32C68477-3CAA-4B5D-82CC-1F1F376FBCBD}" destId="{F78F341E-88AF-4EF4-84CC-B009A769D25A}" srcOrd="0" destOrd="0" presId="urn:microsoft.com/office/officeart/2005/8/layout/hierarchy4"/>
    <dgm:cxn modelId="{656C6B98-F3F7-4282-B76D-8DB7EBB1F8E4}" srcId="{32C68477-3CAA-4B5D-82CC-1F1F376FBCBD}" destId="{4F28242C-4C6B-4091-83D3-6F1A6580CB00}" srcOrd="0" destOrd="0" parTransId="{C2D2EBC7-DE91-4307-AFB7-F28D286BE03A}" sibTransId="{3C6AB4FE-3CC7-4283-AC65-FF73DCF2BBD0}"/>
    <dgm:cxn modelId="{28E413A2-014C-4085-9F96-6442C6B6CBC2}" type="presOf" srcId="{A9C978B2-B7E4-47B3-8B91-1E669155EC00}" destId="{3CCA0C3B-8F4D-45F0-927C-61BCA6E8DC1B}" srcOrd="0" destOrd="0" presId="urn:microsoft.com/office/officeart/2005/8/layout/hierarchy4"/>
    <dgm:cxn modelId="{D52838D5-A034-49A6-B4A8-120124AB83EE}" type="presOf" srcId="{B4C1371E-04C9-4113-B34B-7D513F4B61BF}" destId="{4455C7F9-E7DE-4A3C-BCCE-A5913D07C38C}" srcOrd="0" destOrd="0" presId="urn:microsoft.com/office/officeart/2005/8/layout/hierarchy4"/>
    <dgm:cxn modelId="{FB11C0E1-F4AF-4F9D-A6F3-CBF791FB6BBB}" type="presOf" srcId="{3E52F8A6-8445-441F-A391-A0CA53CD89AD}" destId="{640845BC-A282-44CC-8F0B-DB061885C255}" srcOrd="0" destOrd="0" presId="urn:microsoft.com/office/officeart/2005/8/layout/hierarchy4"/>
    <dgm:cxn modelId="{9834DFE7-BE0B-46D9-B779-9A341ABD43A5}" srcId="{E71A386F-F498-4F70-A378-416779A752B3}" destId="{976FBD40-E368-4DE5-9F57-3562684BFA72}" srcOrd="1" destOrd="0" parTransId="{A9677A0C-9ACE-4BC9-A9F6-AD8486878C4A}" sibTransId="{FF27B0A0-B4F4-4EE8-AB99-0BECB16E6267}"/>
    <dgm:cxn modelId="{3CFE48EA-ACF2-4270-96A2-94037C8DB848}" type="presOf" srcId="{976FBD40-E368-4DE5-9F57-3562684BFA72}" destId="{8C9B838E-2958-475E-8EF0-9E3D58B8E391}" srcOrd="0" destOrd="0" presId="urn:microsoft.com/office/officeart/2005/8/layout/hierarchy4"/>
    <dgm:cxn modelId="{6491F5F0-2CCF-4D6C-A56A-A3ED84143C61}" srcId="{3E52F8A6-8445-441F-A391-A0CA53CD89AD}" destId="{A9C978B2-B7E4-47B3-8B91-1E669155EC00}" srcOrd="0" destOrd="0" parTransId="{AA18B4B4-4733-409A-A0FA-AA480A395C3E}" sibTransId="{5151595F-D1A3-48B2-A678-A9327BFAFAB2}"/>
    <dgm:cxn modelId="{5DC677F3-9533-4012-BCC3-BE544640D847}" srcId="{4F28242C-4C6B-4091-83D3-6F1A6580CB00}" destId="{7B3B4698-2043-4108-85DC-85516401C5DE}" srcOrd="1" destOrd="0" parTransId="{8EEB2F44-F448-4DA9-A340-2FE393548322}" sibTransId="{1D895D40-26C8-4568-A360-93A9C05AD99F}"/>
    <dgm:cxn modelId="{FBBD82D6-E984-4B20-96EA-7F6756E8BA9F}" type="presParOf" srcId="{C35CDFE0-66F7-4F73-B6E2-8C53076F4B2A}" destId="{47B4EDE7-9E30-4027-8CAC-08822F0CE494}" srcOrd="0" destOrd="0" presId="urn:microsoft.com/office/officeart/2005/8/layout/hierarchy4"/>
    <dgm:cxn modelId="{5A644CC1-6343-4E10-AEC4-D7BD62DD2975}" type="presParOf" srcId="{47B4EDE7-9E30-4027-8CAC-08822F0CE494}" destId="{4455C7F9-E7DE-4A3C-BCCE-A5913D07C38C}" srcOrd="0" destOrd="0" presId="urn:microsoft.com/office/officeart/2005/8/layout/hierarchy4"/>
    <dgm:cxn modelId="{3C941092-F2E1-4C07-9A30-318C5BEB8F08}" type="presParOf" srcId="{47B4EDE7-9E30-4027-8CAC-08822F0CE494}" destId="{EFB810E0-D288-434E-9EC1-A0FC470279E0}" srcOrd="1" destOrd="0" presId="urn:microsoft.com/office/officeart/2005/8/layout/hierarchy4"/>
    <dgm:cxn modelId="{D1054217-DE71-485F-928D-446E9C9BF0E7}" type="presParOf" srcId="{47B4EDE7-9E30-4027-8CAC-08822F0CE494}" destId="{283EDFA1-E0E4-4F0E-A56F-26218FAF7B38}" srcOrd="2" destOrd="0" presId="urn:microsoft.com/office/officeart/2005/8/layout/hierarchy4"/>
    <dgm:cxn modelId="{E7F99F94-C710-4E4F-AFF8-84202BD76D60}" type="presParOf" srcId="{283EDFA1-E0E4-4F0E-A56F-26218FAF7B38}" destId="{78A4E593-3620-4425-936D-D14E40840941}" srcOrd="0" destOrd="0" presId="urn:microsoft.com/office/officeart/2005/8/layout/hierarchy4"/>
    <dgm:cxn modelId="{779E05C9-0259-4921-801C-246540999A4B}" type="presParOf" srcId="{78A4E593-3620-4425-936D-D14E40840941}" destId="{F78F341E-88AF-4EF4-84CC-B009A769D25A}" srcOrd="0" destOrd="0" presId="urn:microsoft.com/office/officeart/2005/8/layout/hierarchy4"/>
    <dgm:cxn modelId="{0EA31DFB-06A9-4DC8-94CA-3BE5D619D8D4}" type="presParOf" srcId="{78A4E593-3620-4425-936D-D14E40840941}" destId="{40EE5C40-6F1F-4F51-A0FC-940FD596B1CE}" srcOrd="1" destOrd="0" presId="urn:microsoft.com/office/officeart/2005/8/layout/hierarchy4"/>
    <dgm:cxn modelId="{529C4B63-95E7-4B36-B20D-126D6A55FC34}" type="presParOf" srcId="{78A4E593-3620-4425-936D-D14E40840941}" destId="{9EFC7E1A-DE25-4D01-A0FF-012B16196F00}" srcOrd="2" destOrd="0" presId="urn:microsoft.com/office/officeart/2005/8/layout/hierarchy4"/>
    <dgm:cxn modelId="{6DB47BD1-098E-4BD6-8F0A-E2C9016984A9}" type="presParOf" srcId="{9EFC7E1A-DE25-4D01-A0FF-012B16196F00}" destId="{83D85AEF-8009-4DE0-A8AB-E0F71A0C7778}" srcOrd="0" destOrd="0" presId="urn:microsoft.com/office/officeart/2005/8/layout/hierarchy4"/>
    <dgm:cxn modelId="{DA34C95E-D8C2-4B9A-B8CC-A5195737258B}" type="presParOf" srcId="{83D85AEF-8009-4DE0-A8AB-E0F71A0C7778}" destId="{40D3DE1E-7EC9-445B-BDBF-F3BA628B3DD0}" srcOrd="0" destOrd="0" presId="urn:microsoft.com/office/officeart/2005/8/layout/hierarchy4"/>
    <dgm:cxn modelId="{C0431C97-BF33-4F95-89A4-C63A895ACAC5}" type="presParOf" srcId="{83D85AEF-8009-4DE0-A8AB-E0F71A0C7778}" destId="{13B58841-E948-4A1E-922B-554BF5743419}" srcOrd="1" destOrd="0" presId="urn:microsoft.com/office/officeart/2005/8/layout/hierarchy4"/>
    <dgm:cxn modelId="{B6B846CC-B32F-4179-BC38-668DE251EBE4}" type="presParOf" srcId="{83D85AEF-8009-4DE0-A8AB-E0F71A0C7778}" destId="{3623F235-AC83-4ED7-B9CC-B5494D15EFB3}" srcOrd="2" destOrd="0" presId="urn:microsoft.com/office/officeart/2005/8/layout/hierarchy4"/>
    <dgm:cxn modelId="{18CB721F-6B0F-417F-B7AD-C28957C0B82E}" type="presParOf" srcId="{3623F235-AC83-4ED7-B9CC-B5494D15EFB3}" destId="{CD88DC3E-4D0A-4690-B26E-A9A3EC1D4B47}" srcOrd="0" destOrd="0" presId="urn:microsoft.com/office/officeart/2005/8/layout/hierarchy4"/>
    <dgm:cxn modelId="{0AFDEB17-A2D6-4B11-877D-D2B3D787E172}" type="presParOf" srcId="{CD88DC3E-4D0A-4690-B26E-A9A3EC1D4B47}" destId="{44F5B489-22A2-40E5-9652-E00E5B10C12F}" srcOrd="0" destOrd="0" presId="urn:microsoft.com/office/officeart/2005/8/layout/hierarchy4"/>
    <dgm:cxn modelId="{74982966-CD83-46FA-8B7C-2E4C0E978D86}" type="presParOf" srcId="{CD88DC3E-4D0A-4690-B26E-A9A3EC1D4B47}" destId="{A0AC9047-D066-462B-9222-ACC775B2F8F5}" srcOrd="1" destOrd="0" presId="urn:microsoft.com/office/officeart/2005/8/layout/hierarchy4"/>
    <dgm:cxn modelId="{CD584106-24DB-4F40-B7B7-0EBB7D9B5067}" type="presParOf" srcId="{CD88DC3E-4D0A-4690-B26E-A9A3EC1D4B47}" destId="{A4F374F7-6D08-4795-B997-A669B9597A09}" srcOrd="2" destOrd="0" presId="urn:microsoft.com/office/officeart/2005/8/layout/hierarchy4"/>
    <dgm:cxn modelId="{3797A601-CDF6-4554-9EF8-2F450F4F81E4}" type="presParOf" srcId="{A4F374F7-6D08-4795-B997-A669B9597A09}" destId="{7766BFCC-3D31-490A-B4C5-292912898C9A}" srcOrd="0" destOrd="0" presId="urn:microsoft.com/office/officeart/2005/8/layout/hierarchy4"/>
    <dgm:cxn modelId="{7BADC5C6-C362-4DC5-9C7A-700B6E7F128E}" type="presParOf" srcId="{7766BFCC-3D31-490A-B4C5-292912898C9A}" destId="{43AB24E4-B783-4679-B2FD-C45F25C2E0E9}" srcOrd="0" destOrd="0" presId="urn:microsoft.com/office/officeart/2005/8/layout/hierarchy4"/>
    <dgm:cxn modelId="{201DF770-5952-49DC-8D0C-43CA44B67D43}" type="presParOf" srcId="{7766BFCC-3D31-490A-B4C5-292912898C9A}" destId="{09EAD1C8-27C6-4E46-ACF2-78EEDCF2B0DB}" srcOrd="1" destOrd="0" presId="urn:microsoft.com/office/officeart/2005/8/layout/hierarchy4"/>
    <dgm:cxn modelId="{32E15FD6-75B1-4327-966A-C593A564E132}" type="presParOf" srcId="{A4F374F7-6D08-4795-B997-A669B9597A09}" destId="{75CD8168-2B4C-4F12-9E5C-A153D9924F42}" srcOrd="1" destOrd="0" presId="urn:microsoft.com/office/officeart/2005/8/layout/hierarchy4"/>
    <dgm:cxn modelId="{C78DB716-5A24-4461-B2B8-728769004FAC}" type="presParOf" srcId="{A4F374F7-6D08-4795-B997-A669B9597A09}" destId="{69D5E56C-B899-45F9-B261-1FA2A5A74D9A}" srcOrd="2" destOrd="0" presId="urn:microsoft.com/office/officeart/2005/8/layout/hierarchy4"/>
    <dgm:cxn modelId="{79D8BE9E-6497-4EAD-A79F-AAF33C7EEF30}" type="presParOf" srcId="{69D5E56C-B899-45F9-B261-1FA2A5A74D9A}" destId="{8C9B838E-2958-475E-8EF0-9E3D58B8E391}" srcOrd="0" destOrd="0" presId="urn:microsoft.com/office/officeart/2005/8/layout/hierarchy4"/>
    <dgm:cxn modelId="{3EF273DF-1A5A-4A53-8E63-16874CF57017}" type="presParOf" srcId="{69D5E56C-B899-45F9-B261-1FA2A5A74D9A}" destId="{EB42E61D-CC88-4AC7-B92A-5D63F9E10C7C}" srcOrd="1" destOrd="0" presId="urn:microsoft.com/office/officeart/2005/8/layout/hierarchy4"/>
    <dgm:cxn modelId="{F02A59AE-94A2-4D6F-A0E0-F62A1C75A756}" type="presParOf" srcId="{3623F235-AC83-4ED7-B9CC-B5494D15EFB3}" destId="{7AA21F9F-D642-46D0-8643-8C9397188205}" srcOrd="1" destOrd="0" presId="urn:microsoft.com/office/officeart/2005/8/layout/hierarchy4"/>
    <dgm:cxn modelId="{A4A52E5B-0CC7-4605-A3DB-0C3D3D9AFA70}" type="presParOf" srcId="{3623F235-AC83-4ED7-B9CC-B5494D15EFB3}" destId="{472A59E7-9CEE-43C1-ABF8-E69056FC53FD}" srcOrd="2" destOrd="0" presId="urn:microsoft.com/office/officeart/2005/8/layout/hierarchy4"/>
    <dgm:cxn modelId="{4EE5A05A-6108-4947-A70A-412E3BFFC561}" type="presParOf" srcId="{472A59E7-9CEE-43C1-ABF8-E69056FC53FD}" destId="{DAAE89A4-4271-49B2-8697-0E59FEB9C83A}" srcOrd="0" destOrd="0" presId="urn:microsoft.com/office/officeart/2005/8/layout/hierarchy4"/>
    <dgm:cxn modelId="{DE72E57F-CBD3-4B44-8BE1-29985987C191}" type="presParOf" srcId="{472A59E7-9CEE-43C1-ABF8-E69056FC53FD}" destId="{ED4D4081-0974-41F3-822C-DBDC02B71678}" srcOrd="1" destOrd="0" presId="urn:microsoft.com/office/officeart/2005/8/layout/hierarchy4"/>
    <dgm:cxn modelId="{80BFE550-2623-487D-B8DC-AC6856EDD21C}" type="presParOf" srcId="{472A59E7-9CEE-43C1-ABF8-E69056FC53FD}" destId="{3CA801ED-2874-42E8-8DCA-69A4683DF600}" srcOrd="2" destOrd="0" presId="urn:microsoft.com/office/officeart/2005/8/layout/hierarchy4"/>
    <dgm:cxn modelId="{B5D761E0-5394-433B-9725-9B90C093B7F5}" type="presParOf" srcId="{3CA801ED-2874-42E8-8DCA-69A4683DF600}" destId="{D18485B5-DA88-4F00-AC95-FF430647124F}" srcOrd="0" destOrd="0" presId="urn:microsoft.com/office/officeart/2005/8/layout/hierarchy4"/>
    <dgm:cxn modelId="{5BCEC325-DC33-47FD-B37B-99D68664E95A}" type="presParOf" srcId="{D18485B5-DA88-4F00-AC95-FF430647124F}" destId="{43926DF3-906E-45AD-A833-9C45FD3481D3}" srcOrd="0" destOrd="0" presId="urn:microsoft.com/office/officeart/2005/8/layout/hierarchy4"/>
    <dgm:cxn modelId="{B0CE8271-B236-4777-8DB5-1FC8FD5D4F70}" type="presParOf" srcId="{D18485B5-DA88-4F00-AC95-FF430647124F}" destId="{EA48DF24-644B-4608-B5A0-E2576991DCFC}" srcOrd="1" destOrd="0" presId="urn:microsoft.com/office/officeart/2005/8/layout/hierarchy4"/>
    <dgm:cxn modelId="{C7CEADB3-A1FD-4F5E-AB59-ABF6408E96D1}" type="presParOf" srcId="{9EFC7E1A-DE25-4D01-A0FF-012B16196F00}" destId="{8398CBAD-0A0B-4630-9A21-73F55289FADE}" srcOrd="1" destOrd="0" presId="urn:microsoft.com/office/officeart/2005/8/layout/hierarchy4"/>
    <dgm:cxn modelId="{2CF8092E-B70F-4035-A0E2-6826B192C6C7}" type="presParOf" srcId="{9EFC7E1A-DE25-4D01-A0FF-012B16196F00}" destId="{FEE4B3C5-06EB-4D6D-9AC0-9B03C719A450}" srcOrd="2" destOrd="0" presId="urn:microsoft.com/office/officeart/2005/8/layout/hierarchy4"/>
    <dgm:cxn modelId="{24FAB64E-B057-424D-967A-524DEF4BB675}" type="presParOf" srcId="{FEE4B3C5-06EB-4D6D-9AC0-9B03C719A450}" destId="{640845BC-A282-44CC-8F0B-DB061885C255}" srcOrd="0" destOrd="0" presId="urn:microsoft.com/office/officeart/2005/8/layout/hierarchy4"/>
    <dgm:cxn modelId="{287E8ABD-EE80-4D40-817E-850274894ED6}" type="presParOf" srcId="{FEE4B3C5-06EB-4D6D-9AC0-9B03C719A450}" destId="{A2099D16-395C-414B-B6B0-BA8D132A7391}" srcOrd="1" destOrd="0" presId="urn:microsoft.com/office/officeart/2005/8/layout/hierarchy4"/>
    <dgm:cxn modelId="{6168508E-4CBE-4939-A966-CA4D81E5AEDB}" type="presParOf" srcId="{FEE4B3C5-06EB-4D6D-9AC0-9B03C719A450}" destId="{811EFD4B-6576-4BE3-AF15-F9D77E9AE3D9}" srcOrd="2" destOrd="0" presId="urn:microsoft.com/office/officeart/2005/8/layout/hierarchy4"/>
    <dgm:cxn modelId="{38B7F208-BD09-4D8F-8C74-6FED7AA9F87E}" type="presParOf" srcId="{811EFD4B-6576-4BE3-AF15-F9D77E9AE3D9}" destId="{1C1414E7-0353-4D7B-BF55-46B436E5994D}" srcOrd="0" destOrd="0" presId="urn:microsoft.com/office/officeart/2005/8/layout/hierarchy4"/>
    <dgm:cxn modelId="{D51B0414-DDBB-436F-B371-6E44B2DCC3BE}" type="presParOf" srcId="{1C1414E7-0353-4D7B-BF55-46B436E5994D}" destId="{3CCA0C3B-8F4D-45F0-927C-61BCA6E8DC1B}" srcOrd="0" destOrd="0" presId="urn:microsoft.com/office/officeart/2005/8/layout/hierarchy4"/>
    <dgm:cxn modelId="{5EBEF65B-14FD-4D4D-9D66-CCF8357CBA39}" type="presParOf" srcId="{1C1414E7-0353-4D7B-BF55-46B436E5994D}" destId="{632E673F-5ADF-4161-A093-56F38DE47C2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09BF2-7054-4D82-965B-A82DADBFC13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C68477-3CAA-4B5D-82CC-1F1F376FBCBD}">
      <dgm:prSet phldrT="[Text]" custT="1"/>
      <dgm:spPr/>
      <dgm:t>
        <a:bodyPr/>
        <a:lstStyle/>
        <a:p>
          <a:pPr algn="ctr"/>
          <a:r>
            <a:rPr lang="ne-NP" sz="2800" b="1" dirty="0">
              <a:latin typeface="Kokila" panose="020B0604020202020204" pitchFamily="34" charset="0"/>
              <a:cs typeface="Kokila" panose="020B0604020202020204" pitchFamily="34" charset="0"/>
            </a:rPr>
            <a:t>निजि अस्पताल ०</a:t>
          </a:r>
          <a:endParaRPr lang="en-US" sz="2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70D7A1F-6D58-4F0C-8DCB-C9C0AFC1207F}" type="parTrans" cxnId="{F1858672-16CA-40CE-82D4-11F54D36A575}">
      <dgm:prSet/>
      <dgm:spPr/>
      <dgm:t>
        <a:bodyPr/>
        <a:lstStyle/>
        <a:p>
          <a:endParaRPr lang="en-US"/>
        </a:p>
      </dgm:t>
    </dgm:pt>
    <dgm:pt modelId="{BC18D762-CBCB-49A4-8310-E09DE3CDEBB8}" type="sibTrans" cxnId="{F1858672-16CA-40CE-82D4-11F54D36A575}">
      <dgm:prSet/>
      <dgm:spPr/>
      <dgm:t>
        <a:bodyPr/>
        <a:lstStyle/>
        <a:p>
          <a:endParaRPr lang="en-US"/>
        </a:p>
      </dgm:t>
    </dgm:pt>
    <dgm:pt modelId="{4F28242C-4C6B-4091-83D3-6F1A6580CB00}">
      <dgm:prSet phldrT="[Text]" custT="1"/>
      <dgm:spPr/>
      <dgm:t>
        <a:bodyPr/>
        <a:lstStyle/>
        <a:p>
          <a:pPr algn="ctr"/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प्रा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केन्द्र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२</a:t>
          </a:r>
          <a:endParaRPr lang="en-US" sz="2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2D2EBC7-DE91-4307-AFB7-F28D286BE03A}" type="parTrans" cxnId="{656C6B98-F3F7-4282-B76D-8DB7EBB1F8E4}">
      <dgm:prSet/>
      <dgm:spPr/>
      <dgm:t>
        <a:bodyPr/>
        <a:lstStyle/>
        <a:p>
          <a:endParaRPr lang="en-US"/>
        </a:p>
      </dgm:t>
    </dgm:pt>
    <dgm:pt modelId="{3C6AB4FE-3CC7-4283-AC65-FF73DCF2BBD0}" type="sibTrans" cxnId="{656C6B98-F3F7-4282-B76D-8DB7EBB1F8E4}">
      <dgm:prSet/>
      <dgm:spPr/>
      <dgm:t>
        <a:bodyPr/>
        <a:lstStyle/>
        <a:p>
          <a:endParaRPr lang="en-US"/>
        </a:p>
      </dgm:t>
    </dgm:pt>
    <dgm:pt modelId="{E71A386F-F498-4F70-A378-416779A752B3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स्वास्थ्य चौकी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 -</a:t>
          </a:r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 ४६</a:t>
          </a:r>
          <a:endParaRPr lang="en-US" sz="2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C3E1E8C-3BF1-4DD2-B139-ECEE57168A5B}" type="parTrans" cxnId="{CD107922-0001-498C-9BD8-648B89332164}">
      <dgm:prSet/>
      <dgm:spPr/>
      <dgm:t>
        <a:bodyPr/>
        <a:lstStyle/>
        <a:p>
          <a:endParaRPr lang="en-US"/>
        </a:p>
      </dgm:t>
    </dgm:pt>
    <dgm:pt modelId="{6E63D2D0-1600-4ABB-8AE4-4FA59ACC81B4}" type="sibTrans" cxnId="{CD107922-0001-498C-9BD8-648B89332164}">
      <dgm:prSet/>
      <dgm:spPr/>
      <dgm:t>
        <a:bodyPr/>
        <a:lstStyle/>
        <a:p>
          <a:endParaRPr lang="en-US"/>
        </a:p>
      </dgm:t>
    </dgm:pt>
    <dgm:pt modelId="{7B3B4698-2043-4108-85DC-85516401C5DE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आ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केन्द्र १६</a:t>
          </a:r>
          <a:endParaRPr lang="en-US" sz="2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8EEB2F44-F448-4DA9-A340-2FE393548322}" type="parTrans" cxnId="{5DC677F3-9533-4012-BCC3-BE544640D847}">
      <dgm:prSet/>
      <dgm:spPr/>
      <dgm:t>
        <a:bodyPr/>
        <a:lstStyle/>
        <a:p>
          <a:endParaRPr lang="en-US"/>
        </a:p>
      </dgm:t>
    </dgm:pt>
    <dgm:pt modelId="{1D895D40-26C8-4568-A360-93A9C05AD99F}" type="sibTrans" cxnId="{5DC677F3-9533-4012-BCC3-BE544640D847}">
      <dgm:prSet/>
      <dgm:spPr/>
      <dgm:t>
        <a:bodyPr/>
        <a:lstStyle/>
        <a:p>
          <a:endParaRPr lang="en-US"/>
        </a:p>
      </dgm:t>
    </dgm:pt>
    <dgm:pt modelId="{A9C978B2-B7E4-47B3-8B91-1E669155EC00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शहरी स्वा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 केन्द्र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 ४</a:t>
          </a:r>
          <a:endParaRPr lang="en-US" sz="16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A18B4B4-4733-409A-A0FA-AA480A395C3E}" type="parTrans" cxnId="{6491F5F0-2CCF-4D6C-A56A-A3ED84143C61}">
      <dgm:prSet/>
      <dgm:spPr/>
      <dgm:t>
        <a:bodyPr/>
        <a:lstStyle/>
        <a:p>
          <a:endParaRPr lang="en-US"/>
        </a:p>
      </dgm:t>
    </dgm:pt>
    <dgm:pt modelId="{5151595F-D1A3-48B2-A678-A9327BFAFAB2}" type="sibTrans" cxnId="{6491F5F0-2CCF-4D6C-A56A-A3ED84143C61}">
      <dgm:prSet/>
      <dgm:spPr/>
      <dgm:t>
        <a:bodyPr/>
        <a:lstStyle/>
        <a:p>
          <a:endParaRPr lang="en-US"/>
        </a:p>
      </dgm:t>
    </dgm:pt>
    <dgm:pt modelId="{FE4D9255-969A-4653-B582-EAA6A63061E2}">
      <dgm:prSet/>
      <dgm:spPr/>
      <dgm:t>
        <a:bodyPr/>
        <a:lstStyle/>
        <a:p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सा</a:t>
          </a:r>
          <a:r>
            <a:rPr lang="en-US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 ईकाई २६</a:t>
          </a:r>
          <a:endParaRPr lang="en-US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0797B9C-1D33-4CBB-BFE9-1F6C6109980A}" type="parTrans" cxnId="{77161B6A-F72B-4FC3-B7D8-E8A5B7156104}">
      <dgm:prSet/>
      <dgm:spPr/>
      <dgm:t>
        <a:bodyPr/>
        <a:lstStyle/>
        <a:p>
          <a:endParaRPr lang="en-US"/>
        </a:p>
      </dgm:t>
    </dgm:pt>
    <dgm:pt modelId="{FA489765-BDF7-4F5C-8161-53BB449A17D9}" type="sibTrans" cxnId="{77161B6A-F72B-4FC3-B7D8-E8A5B7156104}">
      <dgm:prSet/>
      <dgm:spPr/>
      <dgm:t>
        <a:bodyPr/>
        <a:lstStyle/>
        <a:p>
          <a:endParaRPr lang="en-US"/>
        </a:p>
      </dgm:t>
    </dgm:pt>
    <dgm:pt modelId="{B4C1371E-04C9-4113-B34B-7D513F4B61BF}">
      <dgm:prSet phldrT="[Text]" custT="1"/>
      <dgm:spPr/>
      <dgm:t>
        <a:bodyPr/>
        <a:lstStyle/>
        <a:p>
          <a:pPr algn="ctr"/>
          <a:r>
            <a:rPr lang="ne-NP" sz="2800" b="1" dirty="0">
              <a:latin typeface="Kokila" panose="020B0604020202020204" pitchFamily="34" charset="0"/>
              <a:cs typeface="Kokila" panose="020B0604020202020204" pitchFamily="34" charset="0"/>
            </a:rPr>
            <a:t>प्यूठान अस्पताल १</a:t>
          </a:r>
          <a:endParaRPr lang="en-US" sz="2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BD3927F-A6A8-42EC-9408-5EFBA2FB2EEF}" type="parTrans" cxnId="{70C8207C-AD0D-436B-BEC9-14083758C9C2}">
      <dgm:prSet/>
      <dgm:spPr/>
      <dgm:t>
        <a:bodyPr/>
        <a:lstStyle/>
        <a:p>
          <a:endParaRPr lang="en-US"/>
        </a:p>
      </dgm:t>
    </dgm:pt>
    <dgm:pt modelId="{C00492F4-21B2-457D-AEFB-ED189E2BC323}" type="sibTrans" cxnId="{70C8207C-AD0D-436B-BEC9-14083758C9C2}">
      <dgm:prSet/>
      <dgm:spPr/>
      <dgm:t>
        <a:bodyPr/>
        <a:lstStyle/>
        <a:p>
          <a:endParaRPr lang="en-US"/>
        </a:p>
      </dgm:t>
    </dgm:pt>
    <dgm:pt modelId="{12D00BFB-90B4-4973-9F11-14779440E4C5}">
      <dgm:prSet/>
      <dgm:spPr/>
      <dgm:t>
        <a:bodyPr/>
        <a:lstStyle/>
        <a:p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सरकारी स्वास्थ्य नभएको वडा  संख्या</a:t>
          </a:r>
          <a:r>
            <a:rPr lang="en-US" b="1" dirty="0">
              <a:latin typeface="Kokila" panose="020B0604020202020204" pitchFamily="34" charset="0"/>
              <a:cs typeface="Kokila" panose="020B0604020202020204" pitchFamily="34" charset="0"/>
            </a:rPr>
            <a:t> -</a:t>
          </a:r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 ०</a:t>
          </a:r>
          <a:endParaRPr lang="en-US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C019C46-044F-4C43-B1E4-BCEA0D50BA1B}" type="parTrans" cxnId="{B1C59B41-EFFA-4FBC-84D3-723DC4D6CD2E}">
      <dgm:prSet/>
      <dgm:spPr/>
      <dgm:t>
        <a:bodyPr/>
        <a:lstStyle/>
        <a:p>
          <a:endParaRPr lang="en-US"/>
        </a:p>
      </dgm:t>
    </dgm:pt>
    <dgm:pt modelId="{FBBA7421-5E33-41AB-8C3D-630A16D567E8}" type="sibTrans" cxnId="{B1C59B41-EFFA-4FBC-84D3-723DC4D6CD2E}">
      <dgm:prSet/>
      <dgm:spPr/>
      <dgm:t>
        <a:bodyPr/>
        <a:lstStyle/>
        <a:p>
          <a:endParaRPr lang="en-US"/>
        </a:p>
      </dgm:t>
    </dgm:pt>
    <dgm:pt modelId="{C5A2A186-F04C-4BDF-BD30-E94C5E12F2B9}">
      <dgm:prSet custT="1"/>
      <dgm:spPr>
        <a:solidFill>
          <a:srgbClr val="00B050"/>
        </a:solidFill>
      </dgm:spPr>
      <dgm:t>
        <a:bodyPr/>
        <a:lstStyle/>
        <a:p>
          <a:r>
            <a:rPr lang="ne-NP" sz="1800" dirty="0">
              <a:latin typeface="Kokila" panose="020B0604020202020204" pitchFamily="34" charset="0"/>
              <a:cs typeface="Kokila" panose="020B0604020202020204" pitchFamily="34" charset="0"/>
            </a:rPr>
            <a:t>जम्मा सरकारी</a:t>
          </a:r>
          <a:r>
            <a:rPr lang="en-US" sz="1800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1800" dirty="0">
              <a:latin typeface="Kokila" panose="020B0604020202020204" pitchFamily="34" charset="0"/>
              <a:cs typeface="Kokila" panose="020B0604020202020204" pitchFamily="34" charset="0"/>
            </a:rPr>
            <a:t>स्वास्थ्य सस्था </a:t>
          </a:r>
          <a:r>
            <a:rPr lang="en-US" sz="18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1800" dirty="0">
              <a:latin typeface="Kokila" panose="020B0604020202020204" pitchFamily="34" charset="0"/>
              <a:cs typeface="Kokila" panose="020B0604020202020204" pitchFamily="34" charset="0"/>
            </a:rPr>
            <a:t>९५</a:t>
          </a:r>
          <a:endParaRPr lang="en-US" sz="18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F838A69-C599-4308-9271-6B689643249F}" type="parTrans" cxnId="{6FD91138-FEEA-446B-AA96-3685C3AA028D}">
      <dgm:prSet/>
      <dgm:spPr/>
      <dgm:t>
        <a:bodyPr/>
        <a:lstStyle/>
        <a:p>
          <a:endParaRPr lang="en-US"/>
        </a:p>
      </dgm:t>
    </dgm:pt>
    <dgm:pt modelId="{724264B1-4AD3-450D-908C-7AB6C5A6D39A}" type="sibTrans" cxnId="{6FD91138-FEEA-446B-AA96-3685C3AA028D}">
      <dgm:prSet/>
      <dgm:spPr/>
      <dgm:t>
        <a:bodyPr/>
        <a:lstStyle/>
        <a:p>
          <a:endParaRPr lang="en-US"/>
        </a:p>
      </dgm:t>
    </dgm:pt>
    <dgm:pt modelId="{C35CDFE0-66F7-4F73-B6E2-8C53076F4B2A}" type="pres">
      <dgm:prSet presAssocID="{F4609BF2-7054-4D82-965B-A82DADBFC1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B4EDE7-9E30-4027-8CAC-08822F0CE494}" type="pres">
      <dgm:prSet presAssocID="{B4C1371E-04C9-4113-B34B-7D513F4B61BF}" presName="vertOne" presStyleCnt="0"/>
      <dgm:spPr/>
    </dgm:pt>
    <dgm:pt modelId="{4455C7F9-E7DE-4A3C-BCCE-A5913D07C38C}" type="pres">
      <dgm:prSet presAssocID="{B4C1371E-04C9-4113-B34B-7D513F4B61BF}" presName="txOne" presStyleLbl="node0" presStyleIdx="0" presStyleCnt="1" custLinFactNeighborX="-615" custLinFactNeighborY="901">
        <dgm:presLayoutVars>
          <dgm:chPref val="3"/>
        </dgm:presLayoutVars>
      </dgm:prSet>
      <dgm:spPr/>
    </dgm:pt>
    <dgm:pt modelId="{EFB810E0-D288-434E-9EC1-A0FC470279E0}" type="pres">
      <dgm:prSet presAssocID="{B4C1371E-04C9-4113-B34B-7D513F4B61BF}" presName="parTransOne" presStyleCnt="0"/>
      <dgm:spPr/>
    </dgm:pt>
    <dgm:pt modelId="{283EDFA1-E0E4-4F0E-A56F-26218FAF7B38}" type="pres">
      <dgm:prSet presAssocID="{B4C1371E-04C9-4113-B34B-7D513F4B61BF}" presName="horzOne" presStyleCnt="0"/>
      <dgm:spPr/>
    </dgm:pt>
    <dgm:pt modelId="{78A4E593-3620-4425-936D-D14E40840941}" type="pres">
      <dgm:prSet presAssocID="{32C68477-3CAA-4B5D-82CC-1F1F376FBCBD}" presName="vertTwo" presStyleCnt="0"/>
      <dgm:spPr/>
    </dgm:pt>
    <dgm:pt modelId="{F78F341E-88AF-4EF4-84CC-B009A769D25A}" type="pres">
      <dgm:prSet presAssocID="{32C68477-3CAA-4B5D-82CC-1F1F376FBCBD}" presName="txTwo" presStyleLbl="node2" presStyleIdx="0" presStyleCnt="1">
        <dgm:presLayoutVars>
          <dgm:chPref val="3"/>
        </dgm:presLayoutVars>
      </dgm:prSet>
      <dgm:spPr/>
    </dgm:pt>
    <dgm:pt modelId="{40EE5C40-6F1F-4F51-A0FC-940FD596B1CE}" type="pres">
      <dgm:prSet presAssocID="{32C68477-3CAA-4B5D-82CC-1F1F376FBCBD}" presName="parTransTwo" presStyleCnt="0"/>
      <dgm:spPr/>
    </dgm:pt>
    <dgm:pt modelId="{9EFC7E1A-DE25-4D01-A0FF-012B16196F00}" type="pres">
      <dgm:prSet presAssocID="{32C68477-3CAA-4B5D-82CC-1F1F376FBCBD}" presName="horzTwo" presStyleCnt="0"/>
      <dgm:spPr/>
    </dgm:pt>
    <dgm:pt modelId="{83D85AEF-8009-4DE0-A8AB-E0F71A0C7778}" type="pres">
      <dgm:prSet presAssocID="{4F28242C-4C6B-4091-83D3-6F1A6580CB00}" presName="vertThree" presStyleCnt="0"/>
      <dgm:spPr/>
    </dgm:pt>
    <dgm:pt modelId="{40D3DE1E-7EC9-445B-BDBF-F3BA628B3DD0}" type="pres">
      <dgm:prSet presAssocID="{4F28242C-4C6B-4091-83D3-6F1A6580CB00}" presName="txThree" presStyleLbl="node3" presStyleIdx="0" presStyleCnt="2" custScaleX="95801">
        <dgm:presLayoutVars>
          <dgm:chPref val="3"/>
        </dgm:presLayoutVars>
      </dgm:prSet>
      <dgm:spPr/>
    </dgm:pt>
    <dgm:pt modelId="{13B58841-E948-4A1E-922B-554BF5743419}" type="pres">
      <dgm:prSet presAssocID="{4F28242C-4C6B-4091-83D3-6F1A6580CB00}" presName="parTransThree" presStyleCnt="0"/>
      <dgm:spPr/>
    </dgm:pt>
    <dgm:pt modelId="{3623F235-AC83-4ED7-B9CC-B5494D15EFB3}" type="pres">
      <dgm:prSet presAssocID="{4F28242C-4C6B-4091-83D3-6F1A6580CB00}" presName="horzThree" presStyleCnt="0"/>
      <dgm:spPr/>
    </dgm:pt>
    <dgm:pt modelId="{CD88DC3E-4D0A-4690-B26E-A9A3EC1D4B47}" type="pres">
      <dgm:prSet presAssocID="{E71A386F-F498-4F70-A378-416779A752B3}" presName="vertFour" presStyleCnt="0">
        <dgm:presLayoutVars>
          <dgm:chPref val="3"/>
        </dgm:presLayoutVars>
      </dgm:prSet>
      <dgm:spPr/>
    </dgm:pt>
    <dgm:pt modelId="{44F5B489-22A2-40E5-9652-E00E5B10C12F}" type="pres">
      <dgm:prSet presAssocID="{E71A386F-F498-4F70-A378-416779A752B3}" presName="txFour" presStyleLbl="node4" presStyleIdx="0" presStyleCnt="5" custScaleX="131490" custScaleY="106725">
        <dgm:presLayoutVars>
          <dgm:chPref val="3"/>
        </dgm:presLayoutVars>
      </dgm:prSet>
      <dgm:spPr/>
    </dgm:pt>
    <dgm:pt modelId="{A4F374F7-6D08-4795-B997-A669B9597A09}" type="pres">
      <dgm:prSet presAssocID="{E71A386F-F498-4F70-A378-416779A752B3}" presName="horzFour" presStyleCnt="0"/>
      <dgm:spPr/>
    </dgm:pt>
    <dgm:pt modelId="{7AA21F9F-D642-46D0-8643-8C9397188205}" type="pres">
      <dgm:prSet presAssocID="{6E63D2D0-1600-4ABB-8AE4-4FA59ACC81B4}" presName="sibSpaceFour" presStyleCnt="0"/>
      <dgm:spPr/>
    </dgm:pt>
    <dgm:pt modelId="{472A59E7-9CEE-43C1-ABF8-E69056FC53FD}" type="pres">
      <dgm:prSet presAssocID="{7B3B4698-2043-4108-85DC-85516401C5DE}" presName="vertFour" presStyleCnt="0">
        <dgm:presLayoutVars>
          <dgm:chPref val="3"/>
        </dgm:presLayoutVars>
      </dgm:prSet>
      <dgm:spPr/>
    </dgm:pt>
    <dgm:pt modelId="{DAAE89A4-4271-49B2-8697-0E59FEB9C83A}" type="pres">
      <dgm:prSet presAssocID="{7B3B4698-2043-4108-85DC-85516401C5DE}" presName="txFour" presStyleLbl="node4" presStyleIdx="1" presStyleCnt="5">
        <dgm:presLayoutVars>
          <dgm:chPref val="3"/>
        </dgm:presLayoutVars>
      </dgm:prSet>
      <dgm:spPr/>
    </dgm:pt>
    <dgm:pt modelId="{ED4D4081-0974-41F3-822C-DBDC02B71678}" type="pres">
      <dgm:prSet presAssocID="{7B3B4698-2043-4108-85DC-85516401C5DE}" presName="parTransFour" presStyleCnt="0"/>
      <dgm:spPr/>
    </dgm:pt>
    <dgm:pt modelId="{3CA801ED-2874-42E8-8DCA-69A4683DF600}" type="pres">
      <dgm:prSet presAssocID="{7B3B4698-2043-4108-85DC-85516401C5DE}" presName="horzFour" presStyleCnt="0"/>
      <dgm:spPr/>
    </dgm:pt>
    <dgm:pt modelId="{D18485B5-DA88-4F00-AC95-FF430647124F}" type="pres">
      <dgm:prSet presAssocID="{FE4D9255-969A-4653-B582-EAA6A63061E2}" presName="vertFour" presStyleCnt="0">
        <dgm:presLayoutVars>
          <dgm:chPref val="3"/>
        </dgm:presLayoutVars>
      </dgm:prSet>
      <dgm:spPr/>
    </dgm:pt>
    <dgm:pt modelId="{43926DF3-906E-45AD-A833-9C45FD3481D3}" type="pres">
      <dgm:prSet presAssocID="{FE4D9255-969A-4653-B582-EAA6A63061E2}" presName="txFour" presStyleLbl="node4" presStyleIdx="2" presStyleCnt="5" custLinFactX="-44133" custLinFactNeighborX="-100000" custLinFactNeighborY="-1878">
        <dgm:presLayoutVars>
          <dgm:chPref val="3"/>
        </dgm:presLayoutVars>
      </dgm:prSet>
      <dgm:spPr/>
    </dgm:pt>
    <dgm:pt modelId="{EA48DF24-644B-4608-B5A0-E2576991DCFC}" type="pres">
      <dgm:prSet presAssocID="{FE4D9255-969A-4653-B582-EAA6A63061E2}" presName="horzFour" presStyleCnt="0"/>
      <dgm:spPr/>
    </dgm:pt>
    <dgm:pt modelId="{D610ADFD-2894-4653-9ED9-F5D7BCBD5858}" type="pres">
      <dgm:prSet presAssocID="{FA489765-BDF7-4F5C-8161-53BB449A17D9}" presName="sibSpaceFour" presStyleCnt="0"/>
      <dgm:spPr/>
    </dgm:pt>
    <dgm:pt modelId="{4FA7A51E-E524-47E6-897B-5E824E1AAF86}" type="pres">
      <dgm:prSet presAssocID="{12D00BFB-90B4-4973-9F11-14779440E4C5}" presName="vertFour" presStyleCnt="0">
        <dgm:presLayoutVars>
          <dgm:chPref val="3"/>
        </dgm:presLayoutVars>
      </dgm:prSet>
      <dgm:spPr/>
    </dgm:pt>
    <dgm:pt modelId="{E40D813B-6BAB-466D-88B7-239E9CF4DACF}" type="pres">
      <dgm:prSet presAssocID="{12D00BFB-90B4-4973-9F11-14779440E4C5}" presName="txFour" presStyleLbl="node4" presStyleIdx="3" presStyleCnt="5" custLinFactX="-33684" custLinFactNeighborX="-100000" custLinFactNeighborY="-1878">
        <dgm:presLayoutVars>
          <dgm:chPref val="3"/>
        </dgm:presLayoutVars>
      </dgm:prSet>
      <dgm:spPr/>
    </dgm:pt>
    <dgm:pt modelId="{E68AB0BA-0A26-462D-9D4E-B5CFE7B108FF}" type="pres">
      <dgm:prSet presAssocID="{12D00BFB-90B4-4973-9F11-14779440E4C5}" presName="horzFour" presStyleCnt="0"/>
      <dgm:spPr/>
    </dgm:pt>
    <dgm:pt modelId="{AC589550-0B5E-43B8-8C22-D302B8C291E9}" type="pres">
      <dgm:prSet presAssocID="{FBBA7421-5E33-41AB-8C3D-630A16D567E8}" presName="sibSpaceFour" presStyleCnt="0"/>
      <dgm:spPr/>
    </dgm:pt>
    <dgm:pt modelId="{2599B9F7-D54E-472F-9630-FE07BDEBC0A7}" type="pres">
      <dgm:prSet presAssocID="{C5A2A186-F04C-4BDF-BD30-E94C5E12F2B9}" presName="vertFour" presStyleCnt="0">
        <dgm:presLayoutVars>
          <dgm:chPref val="3"/>
        </dgm:presLayoutVars>
      </dgm:prSet>
      <dgm:spPr/>
    </dgm:pt>
    <dgm:pt modelId="{62410995-6930-42B5-BAF6-86AF3727DD6F}" type="pres">
      <dgm:prSet presAssocID="{C5A2A186-F04C-4BDF-BD30-E94C5E12F2B9}" presName="txFour" presStyleLbl="node4" presStyleIdx="4" presStyleCnt="5" custScaleX="152260">
        <dgm:presLayoutVars>
          <dgm:chPref val="3"/>
        </dgm:presLayoutVars>
      </dgm:prSet>
      <dgm:spPr/>
    </dgm:pt>
    <dgm:pt modelId="{A63DD064-873D-445B-BFEC-CF43FA872D5F}" type="pres">
      <dgm:prSet presAssocID="{C5A2A186-F04C-4BDF-BD30-E94C5E12F2B9}" presName="horzFour" presStyleCnt="0"/>
      <dgm:spPr/>
    </dgm:pt>
    <dgm:pt modelId="{8398CBAD-0A0B-4630-9A21-73F55289FADE}" type="pres">
      <dgm:prSet presAssocID="{3C6AB4FE-3CC7-4283-AC65-FF73DCF2BBD0}" presName="sibSpaceThree" presStyleCnt="0"/>
      <dgm:spPr/>
    </dgm:pt>
    <dgm:pt modelId="{E57810D4-E81B-490D-B088-B8FD7E57ED5C}" type="pres">
      <dgm:prSet presAssocID="{A9C978B2-B7E4-47B3-8B91-1E669155EC00}" presName="vertThree" presStyleCnt="0"/>
      <dgm:spPr/>
    </dgm:pt>
    <dgm:pt modelId="{7695D345-CF70-4DA0-9E76-F4E85D8F9A52}" type="pres">
      <dgm:prSet presAssocID="{A9C978B2-B7E4-47B3-8B91-1E669155EC00}" presName="txThree" presStyleLbl="node3" presStyleIdx="1" presStyleCnt="2" custScaleX="134195" custScaleY="98845" custLinFactY="9154" custLinFactNeighborX="-1734" custLinFactNeighborY="100000">
        <dgm:presLayoutVars>
          <dgm:chPref val="3"/>
        </dgm:presLayoutVars>
      </dgm:prSet>
      <dgm:spPr/>
    </dgm:pt>
    <dgm:pt modelId="{DA00BE19-1193-4704-A678-511F51954C67}" type="pres">
      <dgm:prSet presAssocID="{A9C978B2-B7E4-47B3-8B91-1E669155EC00}" presName="horzThree" presStyleCnt="0"/>
      <dgm:spPr/>
    </dgm:pt>
  </dgm:ptLst>
  <dgm:cxnLst>
    <dgm:cxn modelId="{DE19A606-E678-4322-A9DC-4A860F675012}" type="presOf" srcId="{E71A386F-F498-4F70-A378-416779A752B3}" destId="{44F5B489-22A2-40E5-9652-E00E5B10C12F}" srcOrd="0" destOrd="0" presId="urn:microsoft.com/office/officeart/2005/8/layout/hierarchy4"/>
    <dgm:cxn modelId="{CD107922-0001-498C-9BD8-648B89332164}" srcId="{4F28242C-4C6B-4091-83D3-6F1A6580CB00}" destId="{E71A386F-F498-4F70-A378-416779A752B3}" srcOrd="0" destOrd="0" parTransId="{9C3E1E8C-3BF1-4DD2-B139-ECEE57168A5B}" sibTransId="{6E63D2D0-1600-4ABB-8AE4-4FA59ACC81B4}"/>
    <dgm:cxn modelId="{6FD91138-FEEA-446B-AA96-3685C3AA028D}" srcId="{7B3B4698-2043-4108-85DC-85516401C5DE}" destId="{C5A2A186-F04C-4BDF-BD30-E94C5E12F2B9}" srcOrd="2" destOrd="0" parTransId="{BF838A69-C599-4308-9271-6B689643249F}" sibTransId="{724264B1-4AD3-450D-908C-7AB6C5A6D39A}"/>
    <dgm:cxn modelId="{6F3BA43E-FF23-4691-83EF-497CA28A4A30}" type="presOf" srcId="{FE4D9255-969A-4653-B582-EAA6A63061E2}" destId="{43926DF3-906E-45AD-A833-9C45FD3481D3}" srcOrd="0" destOrd="0" presId="urn:microsoft.com/office/officeart/2005/8/layout/hierarchy4"/>
    <dgm:cxn modelId="{9BD83240-20C2-4DFD-A3AC-71BCB47F4C21}" type="presOf" srcId="{7B3B4698-2043-4108-85DC-85516401C5DE}" destId="{DAAE89A4-4271-49B2-8697-0E59FEB9C83A}" srcOrd="0" destOrd="0" presId="urn:microsoft.com/office/officeart/2005/8/layout/hierarchy4"/>
    <dgm:cxn modelId="{E83A525C-3EE0-4991-9C8C-6B1AE4D889B1}" type="presOf" srcId="{4F28242C-4C6B-4091-83D3-6F1A6580CB00}" destId="{40D3DE1E-7EC9-445B-BDBF-F3BA628B3DD0}" srcOrd="0" destOrd="0" presId="urn:microsoft.com/office/officeart/2005/8/layout/hierarchy4"/>
    <dgm:cxn modelId="{B1C59B41-EFFA-4FBC-84D3-723DC4D6CD2E}" srcId="{7B3B4698-2043-4108-85DC-85516401C5DE}" destId="{12D00BFB-90B4-4973-9F11-14779440E4C5}" srcOrd="1" destOrd="0" parTransId="{5C019C46-044F-4C43-B1E4-BCEA0D50BA1B}" sibTransId="{FBBA7421-5E33-41AB-8C3D-630A16D567E8}"/>
    <dgm:cxn modelId="{02E69D63-A1DB-4054-9080-8B1808DC1BFE}" type="presOf" srcId="{C5A2A186-F04C-4BDF-BD30-E94C5E12F2B9}" destId="{62410995-6930-42B5-BAF6-86AF3727DD6F}" srcOrd="0" destOrd="0" presId="urn:microsoft.com/office/officeart/2005/8/layout/hierarchy4"/>
    <dgm:cxn modelId="{77161B6A-F72B-4FC3-B7D8-E8A5B7156104}" srcId="{7B3B4698-2043-4108-85DC-85516401C5DE}" destId="{FE4D9255-969A-4653-B582-EAA6A63061E2}" srcOrd="0" destOrd="0" parTransId="{70797B9C-1D33-4CBB-BFE9-1F6C6109980A}" sibTransId="{FA489765-BDF7-4F5C-8161-53BB449A17D9}"/>
    <dgm:cxn modelId="{F1858672-16CA-40CE-82D4-11F54D36A575}" srcId="{B4C1371E-04C9-4113-B34B-7D513F4B61BF}" destId="{32C68477-3CAA-4B5D-82CC-1F1F376FBCBD}" srcOrd="0" destOrd="0" parTransId="{570D7A1F-6D58-4F0C-8DCB-C9C0AFC1207F}" sibTransId="{BC18D762-CBCB-49A4-8310-E09DE3CDEBB8}"/>
    <dgm:cxn modelId="{8981F377-C411-404E-BA25-D0AEEC702F01}" type="presOf" srcId="{F4609BF2-7054-4D82-965B-A82DADBFC137}" destId="{C35CDFE0-66F7-4F73-B6E2-8C53076F4B2A}" srcOrd="0" destOrd="0" presId="urn:microsoft.com/office/officeart/2005/8/layout/hierarchy4"/>
    <dgm:cxn modelId="{3C87EF59-3830-4949-AA37-CBD24447DE63}" type="presOf" srcId="{12D00BFB-90B4-4973-9F11-14779440E4C5}" destId="{E40D813B-6BAB-466D-88B7-239E9CF4DACF}" srcOrd="0" destOrd="0" presId="urn:microsoft.com/office/officeart/2005/8/layout/hierarchy4"/>
    <dgm:cxn modelId="{70C8207C-AD0D-436B-BEC9-14083758C9C2}" srcId="{F4609BF2-7054-4D82-965B-A82DADBFC137}" destId="{B4C1371E-04C9-4113-B34B-7D513F4B61BF}" srcOrd="0" destOrd="0" parTransId="{DBD3927F-A6A8-42EC-9408-5EFBA2FB2EEF}" sibTransId="{C00492F4-21B2-457D-AEFB-ED189E2BC323}"/>
    <dgm:cxn modelId="{F7228591-7BB4-49C2-B48A-9EE58295D785}" type="presOf" srcId="{32C68477-3CAA-4B5D-82CC-1F1F376FBCBD}" destId="{F78F341E-88AF-4EF4-84CC-B009A769D25A}" srcOrd="0" destOrd="0" presId="urn:microsoft.com/office/officeart/2005/8/layout/hierarchy4"/>
    <dgm:cxn modelId="{656C6B98-F3F7-4282-B76D-8DB7EBB1F8E4}" srcId="{32C68477-3CAA-4B5D-82CC-1F1F376FBCBD}" destId="{4F28242C-4C6B-4091-83D3-6F1A6580CB00}" srcOrd="0" destOrd="0" parTransId="{C2D2EBC7-DE91-4307-AFB7-F28D286BE03A}" sibTransId="{3C6AB4FE-3CC7-4283-AC65-FF73DCF2BBD0}"/>
    <dgm:cxn modelId="{C04AB19E-4B5B-4739-B6B6-E1532FABCF6B}" type="presOf" srcId="{A9C978B2-B7E4-47B3-8B91-1E669155EC00}" destId="{7695D345-CF70-4DA0-9E76-F4E85D8F9A52}" srcOrd="0" destOrd="0" presId="urn:microsoft.com/office/officeart/2005/8/layout/hierarchy4"/>
    <dgm:cxn modelId="{D52838D5-A034-49A6-B4A8-120124AB83EE}" type="presOf" srcId="{B4C1371E-04C9-4113-B34B-7D513F4B61BF}" destId="{4455C7F9-E7DE-4A3C-BCCE-A5913D07C38C}" srcOrd="0" destOrd="0" presId="urn:microsoft.com/office/officeart/2005/8/layout/hierarchy4"/>
    <dgm:cxn modelId="{6491F5F0-2CCF-4D6C-A56A-A3ED84143C61}" srcId="{32C68477-3CAA-4B5D-82CC-1F1F376FBCBD}" destId="{A9C978B2-B7E4-47B3-8B91-1E669155EC00}" srcOrd="1" destOrd="0" parTransId="{AA18B4B4-4733-409A-A0FA-AA480A395C3E}" sibTransId="{5151595F-D1A3-48B2-A678-A9327BFAFAB2}"/>
    <dgm:cxn modelId="{5DC677F3-9533-4012-BCC3-BE544640D847}" srcId="{4F28242C-4C6B-4091-83D3-6F1A6580CB00}" destId="{7B3B4698-2043-4108-85DC-85516401C5DE}" srcOrd="1" destOrd="0" parTransId="{8EEB2F44-F448-4DA9-A340-2FE393548322}" sibTransId="{1D895D40-26C8-4568-A360-93A9C05AD99F}"/>
    <dgm:cxn modelId="{FBBD82D6-E984-4B20-96EA-7F6756E8BA9F}" type="presParOf" srcId="{C35CDFE0-66F7-4F73-B6E2-8C53076F4B2A}" destId="{47B4EDE7-9E30-4027-8CAC-08822F0CE494}" srcOrd="0" destOrd="0" presId="urn:microsoft.com/office/officeart/2005/8/layout/hierarchy4"/>
    <dgm:cxn modelId="{5A644CC1-6343-4E10-AEC4-D7BD62DD2975}" type="presParOf" srcId="{47B4EDE7-9E30-4027-8CAC-08822F0CE494}" destId="{4455C7F9-E7DE-4A3C-BCCE-A5913D07C38C}" srcOrd="0" destOrd="0" presId="urn:microsoft.com/office/officeart/2005/8/layout/hierarchy4"/>
    <dgm:cxn modelId="{3C941092-F2E1-4C07-9A30-318C5BEB8F08}" type="presParOf" srcId="{47B4EDE7-9E30-4027-8CAC-08822F0CE494}" destId="{EFB810E0-D288-434E-9EC1-A0FC470279E0}" srcOrd="1" destOrd="0" presId="urn:microsoft.com/office/officeart/2005/8/layout/hierarchy4"/>
    <dgm:cxn modelId="{D1054217-DE71-485F-928D-446E9C9BF0E7}" type="presParOf" srcId="{47B4EDE7-9E30-4027-8CAC-08822F0CE494}" destId="{283EDFA1-E0E4-4F0E-A56F-26218FAF7B38}" srcOrd="2" destOrd="0" presId="urn:microsoft.com/office/officeart/2005/8/layout/hierarchy4"/>
    <dgm:cxn modelId="{E7F99F94-C710-4E4F-AFF8-84202BD76D60}" type="presParOf" srcId="{283EDFA1-E0E4-4F0E-A56F-26218FAF7B38}" destId="{78A4E593-3620-4425-936D-D14E40840941}" srcOrd="0" destOrd="0" presId="urn:microsoft.com/office/officeart/2005/8/layout/hierarchy4"/>
    <dgm:cxn modelId="{779E05C9-0259-4921-801C-246540999A4B}" type="presParOf" srcId="{78A4E593-3620-4425-936D-D14E40840941}" destId="{F78F341E-88AF-4EF4-84CC-B009A769D25A}" srcOrd="0" destOrd="0" presId="urn:microsoft.com/office/officeart/2005/8/layout/hierarchy4"/>
    <dgm:cxn modelId="{0EA31DFB-06A9-4DC8-94CA-3BE5D619D8D4}" type="presParOf" srcId="{78A4E593-3620-4425-936D-D14E40840941}" destId="{40EE5C40-6F1F-4F51-A0FC-940FD596B1CE}" srcOrd="1" destOrd="0" presId="urn:microsoft.com/office/officeart/2005/8/layout/hierarchy4"/>
    <dgm:cxn modelId="{529C4B63-95E7-4B36-B20D-126D6A55FC34}" type="presParOf" srcId="{78A4E593-3620-4425-936D-D14E40840941}" destId="{9EFC7E1A-DE25-4D01-A0FF-012B16196F00}" srcOrd="2" destOrd="0" presId="urn:microsoft.com/office/officeart/2005/8/layout/hierarchy4"/>
    <dgm:cxn modelId="{6DB47BD1-098E-4BD6-8F0A-E2C9016984A9}" type="presParOf" srcId="{9EFC7E1A-DE25-4D01-A0FF-012B16196F00}" destId="{83D85AEF-8009-4DE0-A8AB-E0F71A0C7778}" srcOrd="0" destOrd="0" presId="urn:microsoft.com/office/officeart/2005/8/layout/hierarchy4"/>
    <dgm:cxn modelId="{DA34C95E-D8C2-4B9A-B8CC-A5195737258B}" type="presParOf" srcId="{83D85AEF-8009-4DE0-A8AB-E0F71A0C7778}" destId="{40D3DE1E-7EC9-445B-BDBF-F3BA628B3DD0}" srcOrd="0" destOrd="0" presId="urn:microsoft.com/office/officeart/2005/8/layout/hierarchy4"/>
    <dgm:cxn modelId="{C0431C97-BF33-4F95-89A4-C63A895ACAC5}" type="presParOf" srcId="{83D85AEF-8009-4DE0-A8AB-E0F71A0C7778}" destId="{13B58841-E948-4A1E-922B-554BF5743419}" srcOrd="1" destOrd="0" presId="urn:microsoft.com/office/officeart/2005/8/layout/hierarchy4"/>
    <dgm:cxn modelId="{B6B846CC-B32F-4179-BC38-668DE251EBE4}" type="presParOf" srcId="{83D85AEF-8009-4DE0-A8AB-E0F71A0C7778}" destId="{3623F235-AC83-4ED7-B9CC-B5494D15EFB3}" srcOrd="2" destOrd="0" presId="urn:microsoft.com/office/officeart/2005/8/layout/hierarchy4"/>
    <dgm:cxn modelId="{18CB721F-6B0F-417F-B7AD-C28957C0B82E}" type="presParOf" srcId="{3623F235-AC83-4ED7-B9CC-B5494D15EFB3}" destId="{CD88DC3E-4D0A-4690-B26E-A9A3EC1D4B47}" srcOrd="0" destOrd="0" presId="urn:microsoft.com/office/officeart/2005/8/layout/hierarchy4"/>
    <dgm:cxn modelId="{0AFDEB17-A2D6-4B11-877D-D2B3D787E172}" type="presParOf" srcId="{CD88DC3E-4D0A-4690-B26E-A9A3EC1D4B47}" destId="{44F5B489-22A2-40E5-9652-E00E5B10C12F}" srcOrd="0" destOrd="0" presId="urn:microsoft.com/office/officeart/2005/8/layout/hierarchy4"/>
    <dgm:cxn modelId="{CD584106-24DB-4F40-B7B7-0EBB7D9B5067}" type="presParOf" srcId="{CD88DC3E-4D0A-4690-B26E-A9A3EC1D4B47}" destId="{A4F374F7-6D08-4795-B997-A669B9597A09}" srcOrd="1" destOrd="0" presId="urn:microsoft.com/office/officeart/2005/8/layout/hierarchy4"/>
    <dgm:cxn modelId="{F02A59AE-94A2-4D6F-A0E0-F62A1C75A756}" type="presParOf" srcId="{3623F235-AC83-4ED7-B9CC-B5494D15EFB3}" destId="{7AA21F9F-D642-46D0-8643-8C9397188205}" srcOrd="1" destOrd="0" presId="urn:microsoft.com/office/officeart/2005/8/layout/hierarchy4"/>
    <dgm:cxn modelId="{A4A52E5B-0CC7-4605-A3DB-0C3D3D9AFA70}" type="presParOf" srcId="{3623F235-AC83-4ED7-B9CC-B5494D15EFB3}" destId="{472A59E7-9CEE-43C1-ABF8-E69056FC53FD}" srcOrd="2" destOrd="0" presId="urn:microsoft.com/office/officeart/2005/8/layout/hierarchy4"/>
    <dgm:cxn modelId="{4EE5A05A-6108-4947-A70A-412E3BFFC561}" type="presParOf" srcId="{472A59E7-9CEE-43C1-ABF8-E69056FC53FD}" destId="{DAAE89A4-4271-49B2-8697-0E59FEB9C83A}" srcOrd="0" destOrd="0" presId="urn:microsoft.com/office/officeart/2005/8/layout/hierarchy4"/>
    <dgm:cxn modelId="{DE72E57F-CBD3-4B44-8BE1-29985987C191}" type="presParOf" srcId="{472A59E7-9CEE-43C1-ABF8-E69056FC53FD}" destId="{ED4D4081-0974-41F3-822C-DBDC02B71678}" srcOrd="1" destOrd="0" presId="urn:microsoft.com/office/officeart/2005/8/layout/hierarchy4"/>
    <dgm:cxn modelId="{80BFE550-2623-487D-B8DC-AC6856EDD21C}" type="presParOf" srcId="{472A59E7-9CEE-43C1-ABF8-E69056FC53FD}" destId="{3CA801ED-2874-42E8-8DCA-69A4683DF600}" srcOrd="2" destOrd="0" presId="urn:microsoft.com/office/officeart/2005/8/layout/hierarchy4"/>
    <dgm:cxn modelId="{B5D761E0-5394-433B-9725-9B90C093B7F5}" type="presParOf" srcId="{3CA801ED-2874-42E8-8DCA-69A4683DF600}" destId="{D18485B5-DA88-4F00-AC95-FF430647124F}" srcOrd="0" destOrd="0" presId="urn:microsoft.com/office/officeart/2005/8/layout/hierarchy4"/>
    <dgm:cxn modelId="{5BCEC325-DC33-47FD-B37B-99D68664E95A}" type="presParOf" srcId="{D18485B5-DA88-4F00-AC95-FF430647124F}" destId="{43926DF3-906E-45AD-A833-9C45FD3481D3}" srcOrd="0" destOrd="0" presId="urn:microsoft.com/office/officeart/2005/8/layout/hierarchy4"/>
    <dgm:cxn modelId="{B0CE8271-B236-4777-8DB5-1FC8FD5D4F70}" type="presParOf" srcId="{D18485B5-DA88-4F00-AC95-FF430647124F}" destId="{EA48DF24-644B-4608-B5A0-E2576991DCFC}" srcOrd="1" destOrd="0" presId="urn:microsoft.com/office/officeart/2005/8/layout/hierarchy4"/>
    <dgm:cxn modelId="{7058593C-B87D-4E6A-B6AF-3DE6F1819029}" type="presParOf" srcId="{3CA801ED-2874-42E8-8DCA-69A4683DF600}" destId="{D610ADFD-2894-4653-9ED9-F5D7BCBD5858}" srcOrd="1" destOrd="0" presId="urn:microsoft.com/office/officeart/2005/8/layout/hierarchy4"/>
    <dgm:cxn modelId="{288A8CDE-1849-435F-B2D9-0EBE25ABF3C1}" type="presParOf" srcId="{3CA801ED-2874-42E8-8DCA-69A4683DF600}" destId="{4FA7A51E-E524-47E6-897B-5E824E1AAF86}" srcOrd="2" destOrd="0" presId="urn:microsoft.com/office/officeart/2005/8/layout/hierarchy4"/>
    <dgm:cxn modelId="{ED470580-D681-4FE3-8F44-C970B99D3212}" type="presParOf" srcId="{4FA7A51E-E524-47E6-897B-5E824E1AAF86}" destId="{E40D813B-6BAB-466D-88B7-239E9CF4DACF}" srcOrd="0" destOrd="0" presId="urn:microsoft.com/office/officeart/2005/8/layout/hierarchy4"/>
    <dgm:cxn modelId="{1713DCDE-AD54-4D44-8385-0BAFA5C511C9}" type="presParOf" srcId="{4FA7A51E-E524-47E6-897B-5E824E1AAF86}" destId="{E68AB0BA-0A26-462D-9D4E-B5CFE7B108FF}" srcOrd="1" destOrd="0" presId="urn:microsoft.com/office/officeart/2005/8/layout/hierarchy4"/>
    <dgm:cxn modelId="{5BFF0543-65FF-4D20-83EF-8CBD98448A45}" type="presParOf" srcId="{3CA801ED-2874-42E8-8DCA-69A4683DF600}" destId="{AC589550-0B5E-43B8-8C22-D302B8C291E9}" srcOrd="3" destOrd="0" presId="urn:microsoft.com/office/officeart/2005/8/layout/hierarchy4"/>
    <dgm:cxn modelId="{44C08CB0-91F4-4DCB-BB5E-3134C799A94D}" type="presParOf" srcId="{3CA801ED-2874-42E8-8DCA-69A4683DF600}" destId="{2599B9F7-D54E-472F-9630-FE07BDEBC0A7}" srcOrd="4" destOrd="0" presId="urn:microsoft.com/office/officeart/2005/8/layout/hierarchy4"/>
    <dgm:cxn modelId="{E9D49827-DEDF-4E36-8D28-FAF8A6CCE3E5}" type="presParOf" srcId="{2599B9F7-D54E-472F-9630-FE07BDEBC0A7}" destId="{62410995-6930-42B5-BAF6-86AF3727DD6F}" srcOrd="0" destOrd="0" presId="urn:microsoft.com/office/officeart/2005/8/layout/hierarchy4"/>
    <dgm:cxn modelId="{660A479C-4D36-401A-AECF-80E7CD813CA9}" type="presParOf" srcId="{2599B9F7-D54E-472F-9630-FE07BDEBC0A7}" destId="{A63DD064-873D-445B-BFEC-CF43FA872D5F}" srcOrd="1" destOrd="0" presId="urn:microsoft.com/office/officeart/2005/8/layout/hierarchy4"/>
    <dgm:cxn modelId="{C7CEADB3-A1FD-4F5E-AB59-ABF6408E96D1}" type="presParOf" srcId="{9EFC7E1A-DE25-4D01-A0FF-012B16196F00}" destId="{8398CBAD-0A0B-4630-9A21-73F55289FADE}" srcOrd="1" destOrd="0" presId="urn:microsoft.com/office/officeart/2005/8/layout/hierarchy4"/>
    <dgm:cxn modelId="{BFC82798-44D3-4A9F-AD8E-B59DDC9F1BB2}" type="presParOf" srcId="{9EFC7E1A-DE25-4D01-A0FF-012B16196F00}" destId="{E57810D4-E81B-490D-B088-B8FD7E57ED5C}" srcOrd="2" destOrd="0" presId="urn:microsoft.com/office/officeart/2005/8/layout/hierarchy4"/>
    <dgm:cxn modelId="{C8A2D684-29F1-4AFD-8E4F-3ABE54865D78}" type="presParOf" srcId="{E57810D4-E81B-490D-B088-B8FD7E57ED5C}" destId="{7695D345-CF70-4DA0-9E76-F4E85D8F9A52}" srcOrd="0" destOrd="0" presId="urn:microsoft.com/office/officeart/2005/8/layout/hierarchy4"/>
    <dgm:cxn modelId="{08541D0E-6788-4555-8EF5-3709DA8E02B5}" type="presParOf" srcId="{E57810D4-E81B-490D-B088-B8FD7E57ED5C}" destId="{DA00BE19-1193-4704-A678-511F51954C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3DB64D-FBFB-4686-B797-22A51740FE98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D20E4-2D75-4D89-A4D8-028FF45D46AD}">
      <dgm:prSet phldrT="[Text]" custT="1"/>
      <dgm:spPr>
        <a:ln w="57150">
          <a:solidFill>
            <a:srgbClr val="0070C0"/>
          </a:solidFill>
        </a:ln>
      </dgm:spPr>
      <dgm:t>
        <a:bodyPr/>
        <a:lstStyle/>
        <a:p>
          <a:r>
            <a:rPr lang="ne-NP" sz="2000" dirty="0">
              <a:latin typeface="Kokila" panose="020B0604020202020204" pitchFamily="34" charset="0"/>
              <a:cs typeface="Kokila" panose="020B0604020202020204" pitchFamily="34" charset="0"/>
            </a:rPr>
            <a:t>खोप क्लिनक २७२</a:t>
          </a:r>
          <a:endParaRPr lang="en-US" sz="20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9CC5CA8-63CD-4BB2-9A15-5954895EE138}" type="parTrans" cxnId="{1A4CEC5D-0A7B-47FE-90B0-6C41CE894C1E}">
      <dgm:prSet/>
      <dgm:spPr/>
      <dgm:t>
        <a:bodyPr/>
        <a:lstStyle/>
        <a:p>
          <a:endParaRPr lang="en-US" sz="20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5EC1EC1-DD9A-428A-A1AF-4506D558211C}" type="sibTrans" cxnId="{1A4CEC5D-0A7B-47FE-90B0-6C41CE894C1E}">
      <dgm:prSet/>
      <dgm:spPr/>
      <dgm:t>
        <a:bodyPr/>
        <a:lstStyle/>
        <a:p>
          <a:endParaRPr lang="en-US"/>
        </a:p>
      </dgm:t>
    </dgm:pt>
    <dgm:pt modelId="{206AC7DF-997D-4F36-8307-608BE2A7F1B1}">
      <dgm:prSet phldrT="[Text]" custT="1"/>
      <dgm:spPr>
        <a:ln w="57150">
          <a:solidFill>
            <a:srgbClr val="0070C0"/>
          </a:solidFill>
        </a:ln>
      </dgm:spPr>
      <dgm:t>
        <a:bodyPr/>
        <a:lstStyle/>
        <a:p>
          <a:r>
            <a:rPr lang="ne-NP" sz="2000" dirty="0">
              <a:latin typeface="Kokila" panose="020B0604020202020204" pitchFamily="34" charset="0"/>
              <a:cs typeface="Kokila" panose="020B0604020202020204" pitchFamily="34" charset="0"/>
            </a:rPr>
            <a:t>प्रयोगशाला भएका सरकारी स्वा सस्था १४</a:t>
          </a:r>
          <a:endParaRPr lang="en-US" sz="20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41383034-56A9-482C-916B-DA3E35275D83}" type="parTrans" cxnId="{26D3D51B-E855-4B35-AC5E-6AE619F3B4BC}">
      <dgm:prSet/>
      <dgm:spPr/>
      <dgm:t>
        <a:bodyPr/>
        <a:lstStyle/>
        <a:p>
          <a:endParaRPr lang="en-US" sz="20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4C12F7A-53A3-4BC4-88D1-0B4679C2056C}" type="sibTrans" cxnId="{26D3D51B-E855-4B35-AC5E-6AE619F3B4BC}">
      <dgm:prSet/>
      <dgm:spPr/>
      <dgm:t>
        <a:bodyPr/>
        <a:lstStyle/>
        <a:p>
          <a:endParaRPr lang="en-US"/>
        </a:p>
      </dgm:t>
    </dgm:pt>
    <dgm:pt modelId="{749359E5-790F-433F-86E1-1A70C68EA2DE}">
      <dgm:prSet phldrT="[Text]" custT="1"/>
      <dgm:spPr/>
      <dgm:t>
        <a:bodyPr/>
        <a:lstStyle/>
        <a:p>
          <a:r>
            <a:rPr lang="ne-NP" sz="3600" dirty="0">
              <a:latin typeface="Kokila" panose="020B0604020202020204" pitchFamily="34" charset="0"/>
              <a:cs typeface="Kokila" panose="020B0604020202020204" pitchFamily="34" charset="0"/>
            </a:rPr>
            <a:t>निजि </a:t>
          </a:r>
          <a:endParaRPr lang="en-US" sz="36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1F573D7-63DC-40F0-AB4A-B183E5BA60FC}" type="parTrans" cxnId="{1A252B2A-3408-47A0-829D-677288FDFD29}">
      <dgm:prSet/>
      <dgm:spPr/>
      <dgm:t>
        <a:bodyPr/>
        <a:lstStyle/>
        <a:p>
          <a:endParaRPr lang="en-US"/>
        </a:p>
      </dgm:t>
    </dgm:pt>
    <dgm:pt modelId="{B420B6F7-714E-4C76-B1A8-C83B3F79BBFC}" type="sibTrans" cxnId="{1A252B2A-3408-47A0-829D-677288FDFD29}">
      <dgm:prSet/>
      <dgm:spPr/>
      <dgm:t>
        <a:bodyPr/>
        <a:lstStyle/>
        <a:p>
          <a:endParaRPr lang="en-US"/>
        </a:p>
      </dgm:t>
    </dgm:pt>
    <dgm:pt modelId="{715B4ABB-0B03-4D73-AD8F-6BB57015F0F1}">
      <dgm:prSet phldrT="[Text]" custT="1"/>
      <dgm:spPr>
        <a:ln w="57150">
          <a:solidFill>
            <a:srgbClr val="0070C0"/>
          </a:solidFill>
        </a:ln>
      </dgm:spPr>
      <dgm:t>
        <a:bodyPr/>
        <a:lstStyle/>
        <a:p>
          <a:r>
            <a:rPr lang="ne-NP" sz="2000" dirty="0">
              <a:latin typeface="Kokila" panose="020B0604020202020204" pitchFamily="34" charset="0"/>
              <a:cs typeface="Kokila" panose="020B0604020202020204" pitchFamily="34" charset="0"/>
            </a:rPr>
            <a:t>डाईग्नोस्टिक सेन्टर ५</a:t>
          </a:r>
          <a:endParaRPr lang="en-US" sz="20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48109957-ECE2-4DDF-B36C-36E54049269C}" type="parTrans" cxnId="{DA8FB25A-E8F8-48F6-9EF7-42E72EA607D1}">
      <dgm:prSet/>
      <dgm:spPr/>
      <dgm:t>
        <a:bodyPr/>
        <a:lstStyle/>
        <a:p>
          <a:endParaRPr lang="en-US" sz="20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2516BE6-8671-4CB1-9427-23D01C437752}" type="sibTrans" cxnId="{DA8FB25A-E8F8-48F6-9EF7-42E72EA607D1}">
      <dgm:prSet/>
      <dgm:spPr/>
      <dgm:t>
        <a:bodyPr/>
        <a:lstStyle/>
        <a:p>
          <a:endParaRPr lang="en-US"/>
        </a:p>
      </dgm:t>
    </dgm:pt>
    <dgm:pt modelId="{F3D48930-57CE-4154-A49A-CE4430E6814B}">
      <dgm:prSet phldrT="[Text]" custT="1"/>
      <dgm:spPr>
        <a:ln w="57150">
          <a:solidFill>
            <a:srgbClr val="0070C0"/>
          </a:solidFill>
        </a:ln>
      </dgm:spPr>
      <dgm:t>
        <a:bodyPr/>
        <a:lstStyle/>
        <a:p>
          <a:r>
            <a:rPr lang="ne-NP" sz="2000" dirty="0">
              <a:latin typeface="Kokila" panose="020B0604020202020204" pitchFamily="34" charset="0"/>
              <a:cs typeface="Kokila" panose="020B0604020202020204" pitchFamily="34" charset="0"/>
            </a:rPr>
            <a:t>पोलिक्लिनिक ५</a:t>
          </a:r>
          <a:endParaRPr lang="en-US" sz="20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1F69A28F-496B-43FA-A294-04962F220C3A}" type="parTrans" cxnId="{E811B4DE-4AD6-47F1-9846-4A3B8E234471}">
      <dgm:prSet/>
      <dgm:spPr/>
      <dgm:t>
        <a:bodyPr/>
        <a:lstStyle/>
        <a:p>
          <a:endParaRPr lang="en-US" sz="20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BEE279E-6617-49A5-96C4-C80A60A11EB6}" type="sibTrans" cxnId="{E811B4DE-4AD6-47F1-9846-4A3B8E234471}">
      <dgm:prSet/>
      <dgm:spPr/>
      <dgm:t>
        <a:bodyPr/>
        <a:lstStyle/>
        <a:p>
          <a:endParaRPr lang="en-US"/>
        </a:p>
      </dgm:t>
    </dgm:pt>
    <dgm:pt modelId="{388C39E6-5420-4769-9C12-D07802AF7CB7}">
      <dgm:prSet custT="1"/>
      <dgm:spPr>
        <a:ln w="57150">
          <a:solidFill>
            <a:srgbClr val="0070C0"/>
          </a:solidFill>
        </a:ln>
      </dgm:spPr>
      <dgm:t>
        <a:bodyPr/>
        <a:lstStyle/>
        <a:p>
          <a:r>
            <a:rPr lang="ne-NP" sz="2000" dirty="0">
              <a:latin typeface="Kokila" panose="020B0604020202020204" pitchFamily="34" charset="0"/>
              <a:cs typeface="Kokila" panose="020B0604020202020204" pitchFamily="34" charset="0"/>
            </a:rPr>
            <a:t>निजि मेडिकल २६</a:t>
          </a:r>
          <a:endParaRPr lang="en-US" sz="20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ADEF7FC-84E6-4C5C-9F87-A1F7C8F1D9F3}" type="parTrans" cxnId="{199586BD-AC4D-400F-8966-1F0E2FCEB3DE}">
      <dgm:prSet/>
      <dgm:spPr/>
      <dgm:t>
        <a:bodyPr/>
        <a:lstStyle/>
        <a:p>
          <a:endParaRPr lang="en-US" sz="20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08D2D22B-55ED-4754-BA7B-57AA43E8D013}" type="sibTrans" cxnId="{199586BD-AC4D-400F-8966-1F0E2FCEB3DE}">
      <dgm:prSet/>
      <dgm:spPr/>
      <dgm:t>
        <a:bodyPr/>
        <a:lstStyle/>
        <a:p>
          <a:endParaRPr lang="en-US"/>
        </a:p>
      </dgm:t>
    </dgm:pt>
    <dgm:pt modelId="{14571F28-A1A9-4C84-9E81-A9E5DFB3937E}">
      <dgm:prSet custT="1"/>
      <dgm:spPr>
        <a:ln w="57150">
          <a:solidFill>
            <a:srgbClr val="0070C0"/>
          </a:solidFill>
        </a:ln>
      </dgm:spPr>
      <dgm:t>
        <a:bodyPr/>
        <a:lstStyle/>
        <a:p>
          <a:r>
            <a:rPr lang="ne-NP" sz="2000" dirty="0">
              <a:latin typeface="Kokila" panose="020B0604020202020204" pitchFamily="34" charset="0"/>
              <a:cs typeface="Kokila" panose="020B0604020202020204" pitchFamily="34" charset="0"/>
            </a:rPr>
            <a:t>बर्थिङ सेन्टर ५५</a:t>
          </a:r>
          <a:endParaRPr lang="en-US" sz="20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10FA1BBA-AB67-4587-BB67-52309057A3EA}" type="parTrans" cxnId="{E9AFD54E-5E25-400F-8AB6-4D6128FAFF9D}">
      <dgm:prSet/>
      <dgm:spPr/>
      <dgm:t>
        <a:bodyPr/>
        <a:lstStyle/>
        <a:p>
          <a:endParaRPr lang="en-US" sz="20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012BCA3A-AE99-4A17-9D4E-45AE71E4019E}" type="sibTrans" cxnId="{E9AFD54E-5E25-400F-8AB6-4D6128FAFF9D}">
      <dgm:prSet/>
      <dgm:spPr/>
      <dgm:t>
        <a:bodyPr/>
        <a:lstStyle/>
        <a:p>
          <a:endParaRPr lang="en-US"/>
        </a:p>
      </dgm:t>
    </dgm:pt>
    <dgm:pt modelId="{B0F7DEC6-7753-42B5-9F59-ADC2D20491D2}">
      <dgm:prSet phldrT="[Text]" custT="1"/>
      <dgm:spPr>
        <a:ln w="57150">
          <a:solidFill>
            <a:srgbClr val="0070C0"/>
          </a:solidFill>
        </a:ln>
      </dgm:spPr>
      <dgm:t>
        <a:bodyPr/>
        <a:lstStyle/>
        <a:p>
          <a:r>
            <a:rPr lang="ne-NP" sz="2000" dirty="0">
              <a:latin typeface="Kokila" panose="020B0604020202020204" pitchFamily="34" charset="0"/>
              <a:cs typeface="Kokila" panose="020B0604020202020204" pitchFamily="34" charset="0"/>
            </a:rPr>
            <a:t>गाउघर क्लिनिक १७०</a:t>
          </a:r>
          <a:endParaRPr lang="en-US" sz="20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E3119EC-F28F-4186-BBDB-581546E60E65}" type="parTrans" cxnId="{E0B9D855-FA39-4048-A8DC-B27994F64E3C}">
      <dgm:prSet/>
      <dgm:spPr/>
      <dgm:t>
        <a:bodyPr/>
        <a:lstStyle/>
        <a:p>
          <a:endParaRPr lang="en-US" sz="20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8AB69D1-8EB0-45A0-A42E-65470B58621E}" type="sibTrans" cxnId="{E0B9D855-FA39-4048-A8DC-B27994F64E3C}">
      <dgm:prSet/>
      <dgm:spPr/>
      <dgm:t>
        <a:bodyPr/>
        <a:lstStyle/>
        <a:p>
          <a:endParaRPr lang="en-US"/>
        </a:p>
      </dgm:t>
    </dgm:pt>
    <dgm:pt modelId="{B68C7C80-C746-41D3-A03C-773F12E95025}">
      <dgm:prSet phldrT="[Text]" custT="1"/>
      <dgm:spPr/>
      <dgm:t>
        <a:bodyPr/>
        <a:lstStyle/>
        <a:p>
          <a:r>
            <a:rPr lang="ne-NP" sz="3600" dirty="0">
              <a:latin typeface="Kokila" panose="020B0604020202020204" pitchFamily="34" charset="0"/>
              <a:cs typeface="Kokila" panose="020B0604020202020204" pitchFamily="34" charset="0"/>
            </a:rPr>
            <a:t>सरकारी</a:t>
          </a:r>
          <a:endParaRPr lang="en-US" sz="36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129FC91-A8F6-4E89-A035-F19C600F39EF}" type="sibTrans" cxnId="{8F87E5DB-88F1-42AE-AD1B-564588A9881C}">
      <dgm:prSet/>
      <dgm:spPr/>
      <dgm:t>
        <a:bodyPr/>
        <a:lstStyle/>
        <a:p>
          <a:endParaRPr lang="en-US"/>
        </a:p>
      </dgm:t>
    </dgm:pt>
    <dgm:pt modelId="{8942F65D-1AC0-4872-A353-BD0C4AD24957}" type="parTrans" cxnId="{8F87E5DB-88F1-42AE-AD1B-564588A9881C}">
      <dgm:prSet/>
      <dgm:spPr/>
      <dgm:t>
        <a:bodyPr/>
        <a:lstStyle/>
        <a:p>
          <a:endParaRPr lang="en-US"/>
        </a:p>
      </dgm:t>
    </dgm:pt>
    <dgm:pt modelId="{4D75C33D-D964-47EB-A822-FF69857F5E32}" type="pres">
      <dgm:prSet presAssocID="{A93DB64D-FBFB-4686-B797-22A51740FE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9EE9D8-941C-42CE-8892-A430B02499F8}" type="pres">
      <dgm:prSet presAssocID="{B68C7C80-C746-41D3-A03C-773F12E95025}" presName="root" presStyleCnt="0"/>
      <dgm:spPr/>
    </dgm:pt>
    <dgm:pt modelId="{2A205F1F-FA5A-49C4-8DC1-BEC4ECE95810}" type="pres">
      <dgm:prSet presAssocID="{B68C7C80-C746-41D3-A03C-773F12E95025}" presName="rootComposite" presStyleCnt="0"/>
      <dgm:spPr/>
    </dgm:pt>
    <dgm:pt modelId="{06923B25-D5F0-4595-B752-B3BAC9A90121}" type="pres">
      <dgm:prSet presAssocID="{B68C7C80-C746-41D3-A03C-773F12E95025}" presName="rootText" presStyleLbl="node1" presStyleIdx="0" presStyleCnt="2"/>
      <dgm:spPr/>
    </dgm:pt>
    <dgm:pt modelId="{B506D035-3367-440A-B74A-5E3459247862}" type="pres">
      <dgm:prSet presAssocID="{B68C7C80-C746-41D3-A03C-773F12E95025}" presName="rootConnector" presStyleLbl="node1" presStyleIdx="0" presStyleCnt="2"/>
      <dgm:spPr/>
    </dgm:pt>
    <dgm:pt modelId="{A306E2AD-C45D-4BAB-9C2F-C5457199F3D1}" type="pres">
      <dgm:prSet presAssocID="{B68C7C80-C746-41D3-A03C-773F12E95025}" presName="childShape" presStyleCnt="0"/>
      <dgm:spPr/>
    </dgm:pt>
    <dgm:pt modelId="{B0192F7D-F43C-4938-A096-DEEAF9170FD1}" type="pres">
      <dgm:prSet presAssocID="{DE3119EC-F28F-4186-BBDB-581546E60E65}" presName="Name13" presStyleLbl="parChTrans1D2" presStyleIdx="0" presStyleCnt="7"/>
      <dgm:spPr/>
    </dgm:pt>
    <dgm:pt modelId="{F6D082ED-525C-4309-8829-33668BAF240C}" type="pres">
      <dgm:prSet presAssocID="{B0F7DEC6-7753-42B5-9F59-ADC2D20491D2}" presName="childText" presStyleLbl="bgAcc1" presStyleIdx="0" presStyleCnt="7" custLinFactNeighborX="-802">
        <dgm:presLayoutVars>
          <dgm:bulletEnabled val="1"/>
        </dgm:presLayoutVars>
      </dgm:prSet>
      <dgm:spPr/>
    </dgm:pt>
    <dgm:pt modelId="{B6F59CD5-5455-437F-97BC-3DC902B8637F}" type="pres">
      <dgm:prSet presAssocID="{39CC5CA8-63CD-4BB2-9A15-5954895EE138}" presName="Name13" presStyleLbl="parChTrans1D2" presStyleIdx="1" presStyleCnt="7"/>
      <dgm:spPr/>
    </dgm:pt>
    <dgm:pt modelId="{0BB70500-14AD-4E68-9118-CE136C397F24}" type="pres">
      <dgm:prSet presAssocID="{9D8D20E4-2D75-4D89-A4D8-028FF45D46AD}" presName="childText" presStyleLbl="bgAcc1" presStyleIdx="1" presStyleCnt="7">
        <dgm:presLayoutVars>
          <dgm:bulletEnabled val="1"/>
        </dgm:presLayoutVars>
      </dgm:prSet>
      <dgm:spPr/>
    </dgm:pt>
    <dgm:pt modelId="{60873F79-C6C1-4941-9297-8D2EE1BD85DD}" type="pres">
      <dgm:prSet presAssocID="{41383034-56A9-482C-916B-DA3E35275D83}" presName="Name13" presStyleLbl="parChTrans1D2" presStyleIdx="2" presStyleCnt="7"/>
      <dgm:spPr/>
    </dgm:pt>
    <dgm:pt modelId="{15CF3220-EBC5-4B80-87AF-0DA457A47B4E}" type="pres">
      <dgm:prSet presAssocID="{206AC7DF-997D-4F36-8307-608BE2A7F1B1}" presName="childText" presStyleLbl="bgAcc1" presStyleIdx="2" presStyleCnt="7">
        <dgm:presLayoutVars>
          <dgm:bulletEnabled val="1"/>
        </dgm:presLayoutVars>
      </dgm:prSet>
      <dgm:spPr/>
    </dgm:pt>
    <dgm:pt modelId="{067E0D71-344E-4EC3-A263-14BD69D79349}" type="pres">
      <dgm:prSet presAssocID="{10FA1BBA-AB67-4587-BB67-52309057A3EA}" presName="Name13" presStyleLbl="parChTrans1D2" presStyleIdx="3" presStyleCnt="7"/>
      <dgm:spPr/>
    </dgm:pt>
    <dgm:pt modelId="{5FB19CF3-F737-4A0D-9F52-37F09C8F51D6}" type="pres">
      <dgm:prSet presAssocID="{14571F28-A1A9-4C84-9E81-A9E5DFB3937E}" presName="childText" presStyleLbl="bgAcc1" presStyleIdx="3" presStyleCnt="7">
        <dgm:presLayoutVars>
          <dgm:bulletEnabled val="1"/>
        </dgm:presLayoutVars>
      </dgm:prSet>
      <dgm:spPr/>
    </dgm:pt>
    <dgm:pt modelId="{86CBCC6E-EE78-4056-956A-DA47F2913D2F}" type="pres">
      <dgm:prSet presAssocID="{749359E5-790F-433F-86E1-1A70C68EA2DE}" presName="root" presStyleCnt="0"/>
      <dgm:spPr/>
    </dgm:pt>
    <dgm:pt modelId="{7D0CEEAA-004E-4F34-A2A9-E859BC80CAD1}" type="pres">
      <dgm:prSet presAssocID="{749359E5-790F-433F-86E1-1A70C68EA2DE}" presName="rootComposite" presStyleCnt="0"/>
      <dgm:spPr/>
    </dgm:pt>
    <dgm:pt modelId="{4ED59E12-87F5-417D-9030-0FCFF40523BC}" type="pres">
      <dgm:prSet presAssocID="{749359E5-790F-433F-86E1-1A70C68EA2DE}" presName="rootText" presStyleLbl="node1" presStyleIdx="1" presStyleCnt="2"/>
      <dgm:spPr/>
    </dgm:pt>
    <dgm:pt modelId="{6EA65B62-7A9F-4E16-9D5D-31C2EBFA65FF}" type="pres">
      <dgm:prSet presAssocID="{749359E5-790F-433F-86E1-1A70C68EA2DE}" presName="rootConnector" presStyleLbl="node1" presStyleIdx="1" presStyleCnt="2"/>
      <dgm:spPr/>
    </dgm:pt>
    <dgm:pt modelId="{A6F18764-6069-47D0-AD06-16840212DDB5}" type="pres">
      <dgm:prSet presAssocID="{749359E5-790F-433F-86E1-1A70C68EA2DE}" presName="childShape" presStyleCnt="0"/>
      <dgm:spPr/>
    </dgm:pt>
    <dgm:pt modelId="{333CC9A6-8BD7-4524-903A-D7FE08019470}" type="pres">
      <dgm:prSet presAssocID="{48109957-ECE2-4DDF-B36C-36E54049269C}" presName="Name13" presStyleLbl="parChTrans1D2" presStyleIdx="4" presStyleCnt="7"/>
      <dgm:spPr/>
    </dgm:pt>
    <dgm:pt modelId="{FD0FDE04-4FC9-4C0E-A1CA-A7308597A559}" type="pres">
      <dgm:prSet presAssocID="{715B4ABB-0B03-4D73-AD8F-6BB57015F0F1}" presName="childText" presStyleLbl="bgAcc1" presStyleIdx="4" presStyleCnt="7" custLinFactNeighborX="-802">
        <dgm:presLayoutVars>
          <dgm:bulletEnabled val="1"/>
        </dgm:presLayoutVars>
      </dgm:prSet>
      <dgm:spPr/>
    </dgm:pt>
    <dgm:pt modelId="{1FA2A855-A646-4043-8DAE-B16769575CFE}" type="pres">
      <dgm:prSet presAssocID="{1F69A28F-496B-43FA-A294-04962F220C3A}" presName="Name13" presStyleLbl="parChTrans1D2" presStyleIdx="5" presStyleCnt="7"/>
      <dgm:spPr/>
    </dgm:pt>
    <dgm:pt modelId="{7912D8E8-39A6-475A-AA3F-DBB6AF2C6929}" type="pres">
      <dgm:prSet presAssocID="{F3D48930-57CE-4154-A49A-CE4430E6814B}" presName="childText" presStyleLbl="bgAcc1" presStyleIdx="5" presStyleCnt="7" custLinFactNeighborX="-802">
        <dgm:presLayoutVars>
          <dgm:bulletEnabled val="1"/>
        </dgm:presLayoutVars>
      </dgm:prSet>
      <dgm:spPr/>
    </dgm:pt>
    <dgm:pt modelId="{BE0B6DB9-3B2B-4388-91A2-C15728E319E0}" type="pres">
      <dgm:prSet presAssocID="{3ADEF7FC-84E6-4C5C-9F87-A1F7C8F1D9F3}" presName="Name13" presStyleLbl="parChTrans1D2" presStyleIdx="6" presStyleCnt="7"/>
      <dgm:spPr/>
    </dgm:pt>
    <dgm:pt modelId="{599FD3EB-7362-449D-9162-5A738C7BF782}" type="pres">
      <dgm:prSet presAssocID="{388C39E6-5420-4769-9C12-D07802AF7CB7}" presName="childText" presStyleLbl="bgAcc1" presStyleIdx="6" presStyleCnt="7" custLinFactNeighborX="-802">
        <dgm:presLayoutVars>
          <dgm:bulletEnabled val="1"/>
        </dgm:presLayoutVars>
      </dgm:prSet>
      <dgm:spPr/>
    </dgm:pt>
  </dgm:ptLst>
  <dgm:cxnLst>
    <dgm:cxn modelId="{26D3D51B-E855-4B35-AC5E-6AE619F3B4BC}" srcId="{B68C7C80-C746-41D3-A03C-773F12E95025}" destId="{206AC7DF-997D-4F36-8307-608BE2A7F1B1}" srcOrd="2" destOrd="0" parTransId="{41383034-56A9-482C-916B-DA3E35275D83}" sibTransId="{54C12F7A-53A3-4BC4-88D1-0B4679C2056C}"/>
    <dgm:cxn modelId="{AAED571E-A5B8-4B86-A295-C507E86FB37F}" type="presOf" srcId="{B68C7C80-C746-41D3-A03C-773F12E95025}" destId="{06923B25-D5F0-4595-B752-B3BAC9A90121}" srcOrd="0" destOrd="0" presId="urn:microsoft.com/office/officeart/2005/8/layout/hierarchy3"/>
    <dgm:cxn modelId="{C896BE22-01D2-4993-B71D-A0FACABD30BA}" type="presOf" srcId="{B0F7DEC6-7753-42B5-9F59-ADC2D20491D2}" destId="{F6D082ED-525C-4309-8829-33668BAF240C}" srcOrd="0" destOrd="0" presId="urn:microsoft.com/office/officeart/2005/8/layout/hierarchy3"/>
    <dgm:cxn modelId="{D4E12B23-504C-4D2E-8848-7133489CC4EE}" type="presOf" srcId="{388C39E6-5420-4769-9C12-D07802AF7CB7}" destId="{599FD3EB-7362-449D-9162-5A738C7BF782}" srcOrd="0" destOrd="0" presId="urn:microsoft.com/office/officeart/2005/8/layout/hierarchy3"/>
    <dgm:cxn modelId="{51A9E629-419B-432A-B829-2298FE31B0E4}" type="presOf" srcId="{F3D48930-57CE-4154-A49A-CE4430E6814B}" destId="{7912D8E8-39A6-475A-AA3F-DBB6AF2C6929}" srcOrd="0" destOrd="0" presId="urn:microsoft.com/office/officeart/2005/8/layout/hierarchy3"/>
    <dgm:cxn modelId="{1A252B2A-3408-47A0-829D-677288FDFD29}" srcId="{A93DB64D-FBFB-4686-B797-22A51740FE98}" destId="{749359E5-790F-433F-86E1-1A70C68EA2DE}" srcOrd="1" destOrd="0" parTransId="{B1F573D7-63DC-40F0-AB4A-B183E5BA60FC}" sibTransId="{B420B6F7-714E-4C76-B1A8-C83B3F79BBFC}"/>
    <dgm:cxn modelId="{D757BC36-B572-4F07-8BB4-61E6ABC776CD}" type="presOf" srcId="{10FA1BBA-AB67-4587-BB67-52309057A3EA}" destId="{067E0D71-344E-4EC3-A263-14BD69D79349}" srcOrd="0" destOrd="0" presId="urn:microsoft.com/office/officeart/2005/8/layout/hierarchy3"/>
    <dgm:cxn modelId="{2E35C736-2713-45B0-82A7-1E4BCD061CDA}" type="presOf" srcId="{B68C7C80-C746-41D3-A03C-773F12E95025}" destId="{B506D035-3367-440A-B74A-5E3459247862}" srcOrd="1" destOrd="0" presId="urn:microsoft.com/office/officeart/2005/8/layout/hierarchy3"/>
    <dgm:cxn modelId="{2EF6043D-E7F9-4859-A05D-CECA00EE80F8}" type="presOf" srcId="{749359E5-790F-433F-86E1-1A70C68EA2DE}" destId="{6EA65B62-7A9F-4E16-9D5D-31C2EBFA65FF}" srcOrd="1" destOrd="0" presId="urn:microsoft.com/office/officeart/2005/8/layout/hierarchy3"/>
    <dgm:cxn modelId="{55CA153D-8354-4D5B-AFBC-F8CEC69654EE}" type="presOf" srcId="{A93DB64D-FBFB-4686-B797-22A51740FE98}" destId="{4D75C33D-D964-47EB-A822-FF69857F5E32}" srcOrd="0" destOrd="0" presId="urn:microsoft.com/office/officeart/2005/8/layout/hierarchy3"/>
    <dgm:cxn modelId="{1A4CEC5D-0A7B-47FE-90B0-6C41CE894C1E}" srcId="{B68C7C80-C746-41D3-A03C-773F12E95025}" destId="{9D8D20E4-2D75-4D89-A4D8-028FF45D46AD}" srcOrd="1" destOrd="0" parTransId="{39CC5CA8-63CD-4BB2-9A15-5954895EE138}" sibTransId="{C5EC1EC1-DD9A-428A-A1AF-4506D558211C}"/>
    <dgm:cxn modelId="{E9AFD54E-5E25-400F-8AB6-4D6128FAFF9D}" srcId="{B68C7C80-C746-41D3-A03C-773F12E95025}" destId="{14571F28-A1A9-4C84-9E81-A9E5DFB3937E}" srcOrd="3" destOrd="0" parTransId="{10FA1BBA-AB67-4587-BB67-52309057A3EA}" sibTransId="{012BCA3A-AE99-4A17-9D4E-45AE71E4019E}"/>
    <dgm:cxn modelId="{7DCF0653-DD03-4F39-BE70-115CD08672E1}" type="presOf" srcId="{39CC5CA8-63CD-4BB2-9A15-5954895EE138}" destId="{B6F59CD5-5455-437F-97BC-3DC902B8637F}" srcOrd="0" destOrd="0" presId="urn:microsoft.com/office/officeart/2005/8/layout/hierarchy3"/>
    <dgm:cxn modelId="{4F3AF253-B3B7-41FA-A877-5E78D967BABB}" type="presOf" srcId="{1F69A28F-496B-43FA-A294-04962F220C3A}" destId="{1FA2A855-A646-4043-8DAE-B16769575CFE}" srcOrd="0" destOrd="0" presId="urn:microsoft.com/office/officeart/2005/8/layout/hierarchy3"/>
    <dgm:cxn modelId="{06369175-FE7E-464B-AF50-DFA4E45EA285}" type="presOf" srcId="{48109957-ECE2-4DDF-B36C-36E54049269C}" destId="{333CC9A6-8BD7-4524-903A-D7FE08019470}" srcOrd="0" destOrd="0" presId="urn:microsoft.com/office/officeart/2005/8/layout/hierarchy3"/>
    <dgm:cxn modelId="{E0B9D855-FA39-4048-A8DC-B27994F64E3C}" srcId="{B68C7C80-C746-41D3-A03C-773F12E95025}" destId="{B0F7DEC6-7753-42B5-9F59-ADC2D20491D2}" srcOrd="0" destOrd="0" parTransId="{DE3119EC-F28F-4186-BBDB-581546E60E65}" sibTransId="{68AB69D1-8EB0-45A0-A42E-65470B58621E}"/>
    <dgm:cxn modelId="{DA8FB25A-E8F8-48F6-9EF7-42E72EA607D1}" srcId="{749359E5-790F-433F-86E1-1A70C68EA2DE}" destId="{715B4ABB-0B03-4D73-AD8F-6BB57015F0F1}" srcOrd="0" destOrd="0" parTransId="{48109957-ECE2-4DDF-B36C-36E54049269C}" sibTransId="{52516BE6-8671-4CB1-9427-23D01C437752}"/>
    <dgm:cxn modelId="{FCB12182-53B2-4AFD-9E68-85B35508CE44}" type="presOf" srcId="{41383034-56A9-482C-916B-DA3E35275D83}" destId="{60873F79-C6C1-4941-9297-8D2EE1BD85DD}" srcOrd="0" destOrd="0" presId="urn:microsoft.com/office/officeart/2005/8/layout/hierarchy3"/>
    <dgm:cxn modelId="{CE94B48C-98E7-4D40-8A8D-2FB64C7E79CE}" type="presOf" srcId="{14571F28-A1A9-4C84-9E81-A9E5DFB3937E}" destId="{5FB19CF3-F737-4A0D-9F52-37F09C8F51D6}" srcOrd="0" destOrd="0" presId="urn:microsoft.com/office/officeart/2005/8/layout/hierarchy3"/>
    <dgm:cxn modelId="{E594BDA0-C1C5-4C89-A324-BFB18354A491}" type="presOf" srcId="{9D8D20E4-2D75-4D89-A4D8-028FF45D46AD}" destId="{0BB70500-14AD-4E68-9118-CE136C397F24}" srcOrd="0" destOrd="0" presId="urn:microsoft.com/office/officeart/2005/8/layout/hierarchy3"/>
    <dgm:cxn modelId="{199586BD-AC4D-400F-8966-1F0E2FCEB3DE}" srcId="{749359E5-790F-433F-86E1-1A70C68EA2DE}" destId="{388C39E6-5420-4769-9C12-D07802AF7CB7}" srcOrd="2" destOrd="0" parTransId="{3ADEF7FC-84E6-4C5C-9F87-A1F7C8F1D9F3}" sibTransId="{08D2D22B-55ED-4754-BA7B-57AA43E8D013}"/>
    <dgm:cxn modelId="{E94EBEDA-12D0-444F-9267-37A7BFB6ABA8}" type="presOf" srcId="{749359E5-790F-433F-86E1-1A70C68EA2DE}" destId="{4ED59E12-87F5-417D-9030-0FCFF40523BC}" srcOrd="0" destOrd="0" presId="urn:microsoft.com/office/officeart/2005/8/layout/hierarchy3"/>
    <dgm:cxn modelId="{8F87E5DB-88F1-42AE-AD1B-564588A9881C}" srcId="{A93DB64D-FBFB-4686-B797-22A51740FE98}" destId="{B68C7C80-C746-41D3-A03C-773F12E95025}" srcOrd="0" destOrd="0" parTransId="{8942F65D-1AC0-4872-A353-BD0C4AD24957}" sibTransId="{A129FC91-A8F6-4E89-A035-F19C600F39EF}"/>
    <dgm:cxn modelId="{E811B4DE-4AD6-47F1-9846-4A3B8E234471}" srcId="{749359E5-790F-433F-86E1-1A70C68EA2DE}" destId="{F3D48930-57CE-4154-A49A-CE4430E6814B}" srcOrd="1" destOrd="0" parTransId="{1F69A28F-496B-43FA-A294-04962F220C3A}" sibTransId="{DBEE279E-6617-49A5-96C4-C80A60A11EB6}"/>
    <dgm:cxn modelId="{92431DE0-1462-4F54-BCA0-2702778C5DE3}" type="presOf" srcId="{3ADEF7FC-84E6-4C5C-9F87-A1F7C8F1D9F3}" destId="{BE0B6DB9-3B2B-4388-91A2-C15728E319E0}" srcOrd="0" destOrd="0" presId="urn:microsoft.com/office/officeart/2005/8/layout/hierarchy3"/>
    <dgm:cxn modelId="{7DE810E9-8D02-4365-B936-EC5A869A3757}" type="presOf" srcId="{715B4ABB-0B03-4D73-AD8F-6BB57015F0F1}" destId="{FD0FDE04-4FC9-4C0E-A1CA-A7308597A559}" srcOrd="0" destOrd="0" presId="urn:microsoft.com/office/officeart/2005/8/layout/hierarchy3"/>
    <dgm:cxn modelId="{97CC15FC-A35D-42E8-9C16-32BF355038D1}" type="presOf" srcId="{DE3119EC-F28F-4186-BBDB-581546E60E65}" destId="{B0192F7D-F43C-4938-A096-DEEAF9170FD1}" srcOrd="0" destOrd="0" presId="urn:microsoft.com/office/officeart/2005/8/layout/hierarchy3"/>
    <dgm:cxn modelId="{0D2C26FC-A8E1-4A61-9C11-480F8F64B73A}" type="presOf" srcId="{206AC7DF-997D-4F36-8307-608BE2A7F1B1}" destId="{15CF3220-EBC5-4B80-87AF-0DA457A47B4E}" srcOrd="0" destOrd="0" presId="urn:microsoft.com/office/officeart/2005/8/layout/hierarchy3"/>
    <dgm:cxn modelId="{4EDD6CC9-2785-4BA8-B92B-C569EDDEEBC1}" type="presParOf" srcId="{4D75C33D-D964-47EB-A822-FF69857F5E32}" destId="{299EE9D8-941C-42CE-8892-A430B02499F8}" srcOrd="0" destOrd="0" presId="urn:microsoft.com/office/officeart/2005/8/layout/hierarchy3"/>
    <dgm:cxn modelId="{64BCF73C-4528-42C9-ABF4-202B62D6F423}" type="presParOf" srcId="{299EE9D8-941C-42CE-8892-A430B02499F8}" destId="{2A205F1F-FA5A-49C4-8DC1-BEC4ECE95810}" srcOrd="0" destOrd="0" presId="urn:microsoft.com/office/officeart/2005/8/layout/hierarchy3"/>
    <dgm:cxn modelId="{FDC8AA2A-F341-4235-A67C-CB92266C7C18}" type="presParOf" srcId="{2A205F1F-FA5A-49C4-8DC1-BEC4ECE95810}" destId="{06923B25-D5F0-4595-B752-B3BAC9A90121}" srcOrd="0" destOrd="0" presId="urn:microsoft.com/office/officeart/2005/8/layout/hierarchy3"/>
    <dgm:cxn modelId="{D6C5B1AF-D35C-4D5D-9BF1-4F15831150B0}" type="presParOf" srcId="{2A205F1F-FA5A-49C4-8DC1-BEC4ECE95810}" destId="{B506D035-3367-440A-B74A-5E3459247862}" srcOrd="1" destOrd="0" presId="urn:microsoft.com/office/officeart/2005/8/layout/hierarchy3"/>
    <dgm:cxn modelId="{484993F0-11AC-420B-8251-DDD940525A07}" type="presParOf" srcId="{299EE9D8-941C-42CE-8892-A430B02499F8}" destId="{A306E2AD-C45D-4BAB-9C2F-C5457199F3D1}" srcOrd="1" destOrd="0" presId="urn:microsoft.com/office/officeart/2005/8/layout/hierarchy3"/>
    <dgm:cxn modelId="{A88EC75D-B416-48FA-8E9D-5D71840DA4BC}" type="presParOf" srcId="{A306E2AD-C45D-4BAB-9C2F-C5457199F3D1}" destId="{B0192F7D-F43C-4938-A096-DEEAF9170FD1}" srcOrd="0" destOrd="0" presId="urn:microsoft.com/office/officeart/2005/8/layout/hierarchy3"/>
    <dgm:cxn modelId="{4D105997-E5F9-44F5-BB70-AE0E5B7F499C}" type="presParOf" srcId="{A306E2AD-C45D-4BAB-9C2F-C5457199F3D1}" destId="{F6D082ED-525C-4309-8829-33668BAF240C}" srcOrd="1" destOrd="0" presId="urn:microsoft.com/office/officeart/2005/8/layout/hierarchy3"/>
    <dgm:cxn modelId="{365F6D78-EA34-4DB2-B0A5-A4410CDCA03F}" type="presParOf" srcId="{A306E2AD-C45D-4BAB-9C2F-C5457199F3D1}" destId="{B6F59CD5-5455-437F-97BC-3DC902B8637F}" srcOrd="2" destOrd="0" presId="urn:microsoft.com/office/officeart/2005/8/layout/hierarchy3"/>
    <dgm:cxn modelId="{84ED1687-00D1-4B22-90E4-22B490DDF7ED}" type="presParOf" srcId="{A306E2AD-C45D-4BAB-9C2F-C5457199F3D1}" destId="{0BB70500-14AD-4E68-9118-CE136C397F24}" srcOrd="3" destOrd="0" presId="urn:microsoft.com/office/officeart/2005/8/layout/hierarchy3"/>
    <dgm:cxn modelId="{516FF07B-6AD5-423E-8181-54A9F96C23DB}" type="presParOf" srcId="{A306E2AD-C45D-4BAB-9C2F-C5457199F3D1}" destId="{60873F79-C6C1-4941-9297-8D2EE1BD85DD}" srcOrd="4" destOrd="0" presId="urn:microsoft.com/office/officeart/2005/8/layout/hierarchy3"/>
    <dgm:cxn modelId="{BD5386BE-E406-49D0-BCE8-95187845B2A2}" type="presParOf" srcId="{A306E2AD-C45D-4BAB-9C2F-C5457199F3D1}" destId="{15CF3220-EBC5-4B80-87AF-0DA457A47B4E}" srcOrd="5" destOrd="0" presId="urn:microsoft.com/office/officeart/2005/8/layout/hierarchy3"/>
    <dgm:cxn modelId="{890D1338-1E5A-4DB5-B30F-E4F263CE0222}" type="presParOf" srcId="{A306E2AD-C45D-4BAB-9C2F-C5457199F3D1}" destId="{067E0D71-344E-4EC3-A263-14BD69D79349}" srcOrd="6" destOrd="0" presId="urn:microsoft.com/office/officeart/2005/8/layout/hierarchy3"/>
    <dgm:cxn modelId="{9E6530D0-284D-4BD2-A3E9-1E71A7D1FC3E}" type="presParOf" srcId="{A306E2AD-C45D-4BAB-9C2F-C5457199F3D1}" destId="{5FB19CF3-F737-4A0D-9F52-37F09C8F51D6}" srcOrd="7" destOrd="0" presId="urn:microsoft.com/office/officeart/2005/8/layout/hierarchy3"/>
    <dgm:cxn modelId="{7AC9539D-B44C-4685-A72F-A9A88A62AE82}" type="presParOf" srcId="{4D75C33D-D964-47EB-A822-FF69857F5E32}" destId="{86CBCC6E-EE78-4056-956A-DA47F2913D2F}" srcOrd="1" destOrd="0" presId="urn:microsoft.com/office/officeart/2005/8/layout/hierarchy3"/>
    <dgm:cxn modelId="{DD62274A-6765-4EAC-8945-5AB39E5C749D}" type="presParOf" srcId="{86CBCC6E-EE78-4056-956A-DA47F2913D2F}" destId="{7D0CEEAA-004E-4F34-A2A9-E859BC80CAD1}" srcOrd="0" destOrd="0" presId="urn:microsoft.com/office/officeart/2005/8/layout/hierarchy3"/>
    <dgm:cxn modelId="{335A672B-E9E2-4820-90E6-5C90E99A120F}" type="presParOf" srcId="{7D0CEEAA-004E-4F34-A2A9-E859BC80CAD1}" destId="{4ED59E12-87F5-417D-9030-0FCFF40523BC}" srcOrd="0" destOrd="0" presId="urn:microsoft.com/office/officeart/2005/8/layout/hierarchy3"/>
    <dgm:cxn modelId="{501061AD-37E9-43F2-A74C-4446B979903C}" type="presParOf" srcId="{7D0CEEAA-004E-4F34-A2A9-E859BC80CAD1}" destId="{6EA65B62-7A9F-4E16-9D5D-31C2EBFA65FF}" srcOrd="1" destOrd="0" presId="urn:microsoft.com/office/officeart/2005/8/layout/hierarchy3"/>
    <dgm:cxn modelId="{1427D264-7277-41DC-B3C7-A0BF5E4DAF15}" type="presParOf" srcId="{86CBCC6E-EE78-4056-956A-DA47F2913D2F}" destId="{A6F18764-6069-47D0-AD06-16840212DDB5}" srcOrd="1" destOrd="0" presId="urn:microsoft.com/office/officeart/2005/8/layout/hierarchy3"/>
    <dgm:cxn modelId="{5CD373A6-4FE5-43D9-BCA1-82CA2C5D422B}" type="presParOf" srcId="{A6F18764-6069-47D0-AD06-16840212DDB5}" destId="{333CC9A6-8BD7-4524-903A-D7FE08019470}" srcOrd="0" destOrd="0" presId="urn:microsoft.com/office/officeart/2005/8/layout/hierarchy3"/>
    <dgm:cxn modelId="{2B62CE7B-89EE-442A-804A-5810D3E110EB}" type="presParOf" srcId="{A6F18764-6069-47D0-AD06-16840212DDB5}" destId="{FD0FDE04-4FC9-4C0E-A1CA-A7308597A559}" srcOrd="1" destOrd="0" presId="urn:microsoft.com/office/officeart/2005/8/layout/hierarchy3"/>
    <dgm:cxn modelId="{72DCEFF5-CC4F-4A6B-B55D-45F7E393E5DC}" type="presParOf" srcId="{A6F18764-6069-47D0-AD06-16840212DDB5}" destId="{1FA2A855-A646-4043-8DAE-B16769575CFE}" srcOrd="2" destOrd="0" presId="urn:microsoft.com/office/officeart/2005/8/layout/hierarchy3"/>
    <dgm:cxn modelId="{A0B7C9D8-72A6-4A8E-8135-9312EEE9B644}" type="presParOf" srcId="{A6F18764-6069-47D0-AD06-16840212DDB5}" destId="{7912D8E8-39A6-475A-AA3F-DBB6AF2C6929}" srcOrd="3" destOrd="0" presId="urn:microsoft.com/office/officeart/2005/8/layout/hierarchy3"/>
    <dgm:cxn modelId="{FF40D529-97B3-4692-923E-95785E880B86}" type="presParOf" srcId="{A6F18764-6069-47D0-AD06-16840212DDB5}" destId="{BE0B6DB9-3B2B-4388-91A2-C15728E319E0}" srcOrd="4" destOrd="0" presId="urn:microsoft.com/office/officeart/2005/8/layout/hierarchy3"/>
    <dgm:cxn modelId="{3989971F-98CC-4E1D-BC0E-12E7582642AE}" type="presParOf" srcId="{A6F18764-6069-47D0-AD06-16840212DDB5}" destId="{599FD3EB-7362-449D-9162-5A738C7BF78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1D608E-26D8-4AA2-8CD2-8F628477A46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F89B7-29BE-43EB-BDE6-C5E6657B5ACB}">
      <dgm:prSet phldrT="[Text]" custT="1"/>
      <dgm:spPr/>
      <dgm:t>
        <a:bodyPr vert="vert270"/>
        <a:lstStyle/>
        <a:p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BEONC Site -3</a:t>
          </a:r>
        </a:p>
      </dgm:t>
    </dgm:pt>
    <dgm:pt modelId="{AC181072-11A5-4649-854E-D3AC68CD02A9}" type="parTrans" cxnId="{58518589-90D0-48A9-A544-575FAA49CEE4}">
      <dgm:prSet/>
      <dgm:spPr/>
      <dgm:t>
        <a:bodyPr/>
        <a:lstStyle/>
        <a:p>
          <a:endParaRPr lang="en-US"/>
        </a:p>
      </dgm:t>
    </dgm:pt>
    <dgm:pt modelId="{FA0D8A3F-07CF-4838-B4D6-2772538800D4}" type="sibTrans" cxnId="{58518589-90D0-48A9-A544-575FAA49CEE4}">
      <dgm:prSet/>
      <dgm:spPr/>
      <dgm:t>
        <a:bodyPr/>
        <a:lstStyle/>
        <a:p>
          <a:endParaRPr lang="en-US"/>
        </a:p>
      </dgm:t>
    </dgm:pt>
    <dgm:pt modelId="{A4A4313E-26EE-4405-BE46-992241E29F1F}">
      <dgm:prSet phldrT="[Text]" custT="1"/>
      <dgm:spPr/>
      <dgm:t>
        <a:bodyPr vert="vert270"/>
        <a:lstStyle/>
        <a:p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CEONC Site -1</a:t>
          </a:r>
        </a:p>
      </dgm:t>
    </dgm:pt>
    <dgm:pt modelId="{DEA5C13D-3EE2-435D-A778-C5809118084F}" type="parTrans" cxnId="{A5048D82-CAE9-41B9-952C-240EECD24CCD}">
      <dgm:prSet/>
      <dgm:spPr/>
      <dgm:t>
        <a:bodyPr/>
        <a:lstStyle/>
        <a:p>
          <a:endParaRPr lang="en-US"/>
        </a:p>
      </dgm:t>
    </dgm:pt>
    <dgm:pt modelId="{0CF43BF3-E8BF-4561-937B-BF10FB4DBF79}" type="sibTrans" cxnId="{A5048D82-CAE9-41B9-952C-240EECD24CCD}">
      <dgm:prSet/>
      <dgm:spPr/>
      <dgm:t>
        <a:bodyPr/>
        <a:lstStyle/>
        <a:p>
          <a:endParaRPr lang="en-US"/>
        </a:p>
      </dgm:t>
    </dgm:pt>
    <dgm:pt modelId="{64052260-E07A-416F-A0F8-F7C1871132AD}">
      <dgm:prSet phldrT="[Text]" custT="1"/>
      <dgm:spPr/>
      <dgm:t>
        <a:bodyPr vert="vert270"/>
        <a:lstStyle/>
        <a:p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HTC Site- 2</a:t>
          </a:r>
        </a:p>
      </dgm:t>
    </dgm:pt>
    <dgm:pt modelId="{355CA81F-7818-45AA-AF4E-5CA3275EC65D}" type="parTrans" cxnId="{0C0AF369-D3B1-4786-A801-7672A6FBF2D7}">
      <dgm:prSet/>
      <dgm:spPr/>
      <dgm:t>
        <a:bodyPr/>
        <a:lstStyle/>
        <a:p>
          <a:endParaRPr lang="en-US"/>
        </a:p>
      </dgm:t>
    </dgm:pt>
    <dgm:pt modelId="{5D70C93E-3D68-4F17-BC03-14AC85C98BD3}" type="sibTrans" cxnId="{0C0AF369-D3B1-4786-A801-7672A6FBF2D7}">
      <dgm:prSet/>
      <dgm:spPr/>
      <dgm:t>
        <a:bodyPr/>
        <a:lstStyle/>
        <a:p>
          <a:endParaRPr lang="en-US"/>
        </a:p>
      </dgm:t>
    </dgm:pt>
    <dgm:pt modelId="{B8EBADB6-8342-4183-914D-92E099F7F088}">
      <dgm:prSet custT="1"/>
      <dgm:spPr/>
      <dgm:t>
        <a:bodyPr vert="vert270"/>
        <a:lstStyle/>
        <a:p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PMTCT Site - 67</a:t>
          </a:r>
        </a:p>
      </dgm:t>
    </dgm:pt>
    <dgm:pt modelId="{1B8726E0-2D89-46DD-96D5-1E82325CFB0A}" type="parTrans" cxnId="{12E2EAD3-E53C-44BB-A108-876A9F15507E}">
      <dgm:prSet/>
      <dgm:spPr/>
      <dgm:t>
        <a:bodyPr/>
        <a:lstStyle/>
        <a:p>
          <a:endParaRPr lang="en-US"/>
        </a:p>
      </dgm:t>
    </dgm:pt>
    <dgm:pt modelId="{083F58FB-9A94-41D3-95A1-2CAD3C2270DC}" type="sibTrans" cxnId="{12E2EAD3-E53C-44BB-A108-876A9F15507E}">
      <dgm:prSet/>
      <dgm:spPr/>
      <dgm:t>
        <a:bodyPr/>
        <a:lstStyle/>
        <a:p>
          <a:endParaRPr lang="en-US"/>
        </a:p>
      </dgm:t>
    </dgm:pt>
    <dgm:pt modelId="{F8F8497D-047B-4DBA-887A-A3EDF0C537D4}">
      <dgm:prSet custT="1"/>
      <dgm:spPr/>
      <dgm:t>
        <a:bodyPr vert="vert270"/>
        <a:lstStyle/>
        <a:p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CB-PMTCT Site- 11</a:t>
          </a:r>
        </a:p>
      </dgm:t>
    </dgm:pt>
    <dgm:pt modelId="{040824DC-6C09-406C-BEA3-1374418BE284}" type="parTrans" cxnId="{EFADA0FE-F195-49A7-AB4C-55DC5389993D}">
      <dgm:prSet/>
      <dgm:spPr/>
      <dgm:t>
        <a:bodyPr/>
        <a:lstStyle/>
        <a:p>
          <a:endParaRPr lang="en-US"/>
        </a:p>
      </dgm:t>
    </dgm:pt>
    <dgm:pt modelId="{86931A8D-EB72-4586-BEDB-45A5833CC563}" type="sibTrans" cxnId="{EFADA0FE-F195-49A7-AB4C-55DC5389993D}">
      <dgm:prSet/>
      <dgm:spPr/>
      <dgm:t>
        <a:bodyPr/>
        <a:lstStyle/>
        <a:p>
          <a:endParaRPr lang="en-US"/>
        </a:p>
      </dgm:t>
    </dgm:pt>
    <dgm:pt modelId="{0327BCC5-5817-4408-8D6F-7746D5729BE1}">
      <dgm:prSet custT="1"/>
      <dgm:spPr/>
      <dgm:t>
        <a:bodyPr vert="vert270"/>
        <a:lstStyle/>
        <a:p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ART Center- 1</a:t>
          </a:r>
        </a:p>
      </dgm:t>
    </dgm:pt>
    <dgm:pt modelId="{DEEFC7A2-812A-4D65-BD08-A6AC2EA009B5}" type="parTrans" cxnId="{09E680D8-4BC8-40A7-B621-9363B6DCBC26}">
      <dgm:prSet/>
      <dgm:spPr/>
      <dgm:t>
        <a:bodyPr/>
        <a:lstStyle/>
        <a:p>
          <a:endParaRPr lang="en-US"/>
        </a:p>
      </dgm:t>
    </dgm:pt>
    <dgm:pt modelId="{55019B80-C122-4CF9-8C9D-B3E0755476DF}" type="sibTrans" cxnId="{09E680D8-4BC8-40A7-B621-9363B6DCBC26}">
      <dgm:prSet/>
      <dgm:spPr/>
      <dgm:t>
        <a:bodyPr/>
        <a:lstStyle/>
        <a:p>
          <a:endParaRPr lang="en-US"/>
        </a:p>
      </dgm:t>
    </dgm:pt>
    <dgm:pt modelId="{B052DDC4-1771-451C-9B68-83BDF4AB26C4}">
      <dgm:prSet custT="1"/>
      <dgm:spPr/>
      <dgm:t>
        <a:bodyPr vert="vert270"/>
        <a:lstStyle/>
        <a:p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DOTS Center- 65</a:t>
          </a:r>
        </a:p>
      </dgm:t>
    </dgm:pt>
    <dgm:pt modelId="{21B96CB7-857B-4902-B581-46C7AB477CA5}" type="parTrans" cxnId="{27F500E1-B868-413C-BEBA-EA37607640A1}">
      <dgm:prSet/>
      <dgm:spPr/>
      <dgm:t>
        <a:bodyPr/>
        <a:lstStyle/>
        <a:p>
          <a:endParaRPr lang="en-US"/>
        </a:p>
      </dgm:t>
    </dgm:pt>
    <dgm:pt modelId="{36522700-0A0E-408E-976C-85A6B9E34022}" type="sibTrans" cxnId="{27F500E1-B868-413C-BEBA-EA37607640A1}">
      <dgm:prSet/>
      <dgm:spPr/>
      <dgm:t>
        <a:bodyPr/>
        <a:lstStyle/>
        <a:p>
          <a:endParaRPr lang="en-US"/>
        </a:p>
      </dgm:t>
    </dgm:pt>
    <dgm:pt modelId="{8A856408-BD4A-4748-A6D8-D178A1DF6B72}">
      <dgm:prSet custT="1"/>
      <dgm:spPr/>
      <dgm:t>
        <a:bodyPr vert="vert270"/>
        <a:lstStyle/>
        <a:p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CB DOTS Center-</a:t>
          </a:r>
        </a:p>
      </dgm:t>
    </dgm:pt>
    <dgm:pt modelId="{C92E3E3F-782E-434C-8BEF-7595A0C6E3DF}" type="parTrans" cxnId="{AE391FC0-8D0C-479B-B429-7B695A3CFC9A}">
      <dgm:prSet/>
      <dgm:spPr/>
      <dgm:t>
        <a:bodyPr/>
        <a:lstStyle/>
        <a:p>
          <a:endParaRPr lang="en-US"/>
        </a:p>
      </dgm:t>
    </dgm:pt>
    <dgm:pt modelId="{A6D347A5-9F81-4274-8C7B-1BDF1B80C035}" type="sibTrans" cxnId="{AE391FC0-8D0C-479B-B429-7B695A3CFC9A}">
      <dgm:prSet/>
      <dgm:spPr/>
      <dgm:t>
        <a:bodyPr/>
        <a:lstStyle/>
        <a:p>
          <a:endParaRPr lang="en-US"/>
        </a:p>
      </dgm:t>
    </dgm:pt>
    <dgm:pt modelId="{D7D2B520-D8E5-4D46-A02D-F67C0913E689}">
      <dgm:prSet custT="1"/>
      <dgm:spPr/>
      <dgm:t>
        <a:bodyPr vert="vert270"/>
        <a:lstStyle/>
        <a:p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GeneXpert Centre -3</a:t>
          </a:r>
        </a:p>
      </dgm:t>
    </dgm:pt>
    <dgm:pt modelId="{8594EA65-5011-4D7B-B447-180C6F86CB6B}" type="parTrans" cxnId="{DD0B9D3E-7F3F-4704-B860-6F7E5752269F}">
      <dgm:prSet/>
      <dgm:spPr/>
      <dgm:t>
        <a:bodyPr/>
        <a:lstStyle/>
        <a:p>
          <a:endParaRPr lang="en-US"/>
        </a:p>
      </dgm:t>
    </dgm:pt>
    <dgm:pt modelId="{AD5158F4-44AB-41CF-8852-476E907A7008}" type="sibTrans" cxnId="{DD0B9D3E-7F3F-4704-B860-6F7E5752269F}">
      <dgm:prSet/>
      <dgm:spPr/>
      <dgm:t>
        <a:bodyPr/>
        <a:lstStyle/>
        <a:p>
          <a:endParaRPr lang="en-US"/>
        </a:p>
      </dgm:t>
    </dgm:pt>
    <dgm:pt modelId="{980AB646-8B68-47BA-A4CE-745B68A39FC1}">
      <dgm:prSet custT="1"/>
      <dgm:spPr/>
      <dgm:t>
        <a:bodyPr vert="vert270"/>
        <a:lstStyle/>
        <a:p>
          <a:r>
            <a:rPr lang="ne-NP" sz="2800" dirty="0">
              <a:latin typeface="Kokila" panose="020B0604020202020204" pitchFamily="34" charset="0"/>
              <a:cs typeface="Kokila" panose="020B0604020202020204" pitchFamily="34" charset="0"/>
            </a:rPr>
            <a:t>सुरक्षित गर्भपतन साईट </a:t>
          </a:r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28</a:t>
          </a:r>
        </a:p>
      </dgm:t>
    </dgm:pt>
    <dgm:pt modelId="{9F96D486-58C1-499F-8E52-BEBC4521072A}" type="parTrans" cxnId="{F029EC67-3D42-4FF0-97B5-EE31BBEF604F}">
      <dgm:prSet/>
      <dgm:spPr/>
      <dgm:t>
        <a:bodyPr/>
        <a:lstStyle/>
        <a:p>
          <a:endParaRPr lang="en-US"/>
        </a:p>
      </dgm:t>
    </dgm:pt>
    <dgm:pt modelId="{2266CB0A-9639-446E-A02D-270A79CCB269}" type="sibTrans" cxnId="{F029EC67-3D42-4FF0-97B5-EE31BBEF604F}">
      <dgm:prSet/>
      <dgm:spPr/>
      <dgm:t>
        <a:bodyPr/>
        <a:lstStyle/>
        <a:p>
          <a:endParaRPr lang="en-US"/>
        </a:p>
      </dgm:t>
    </dgm:pt>
    <dgm:pt modelId="{A5DA83A7-0C89-4E7E-BBCB-B7326BCF8EA1}">
      <dgm:prSet phldrT="[Text]" custT="1"/>
      <dgm:spPr>
        <a:solidFill>
          <a:srgbClr val="00B050"/>
        </a:solidFill>
      </dgm:spPr>
      <dgm:t>
        <a:bodyPr vert="horz"/>
        <a:lstStyle/>
        <a:p>
          <a:r>
            <a:rPr lang="ne-NP" sz="7200" dirty="0">
              <a:latin typeface="Kokila" panose="020B0604020202020204" pitchFamily="34" charset="0"/>
              <a:cs typeface="Kokila" panose="020B0604020202020204" pitchFamily="34" charset="0"/>
            </a:rPr>
            <a:t>स्वास्थ्य सस्थाहरुको थप विवरण</a:t>
          </a:r>
          <a:endParaRPr lang="en-US" sz="72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09A35F9-CEB6-4F30-9EEC-C8590B553E81}" type="sibTrans" cxnId="{983520DA-6143-42C9-B337-9CE38E067100}">
      <dgm:prSet/>
      <dgm:spPr/>
      <dgm:t>
        <a:bodyPr/>
        <a:lstStyle/>
        <a:p>
          <a:endParaRPr lang="en-US"/>
        </a:p>
      </dgm:t>
    </dgm:pt>
    <dgm:pt modelId="{EE4E5C63-0EF5-4E8F-90B1-EFBCA5308A23}" type="parTrans" cxnId="{983520DA-6143-42C9-B337-9CE38E067100}">
      <dgm:prSet/>
      <dgm:spPr/>
      <dgm:t>
        <a:bodyPr/>
        <a:lstStyle/>
        <a:p>
          <a:endParaRPr lang="en-US"/>
        </a:p>
      </dgm:t>
    </dgm:pt>
    <dgm:pt modelId="{84A9C1D8-16E0-4352-8EA8-6B3CE87030A3}" type="pres">
      <dgm:prSet presAssocID="{F21D608E-26D8-4AA2-8CD2-8F628477A46C}" presName="composite" presStyleCnt="0">
        <dgm:presLayoutVars>
          <dgm:chMax val="1"/>
          <dgm:dir/>
          <dgm:resizeHandles val="exact"/>
        </dgm:presLayoutVars>
      </dgm:prSet>
      <dgm:spPr/>
    </dgm:pt>
    <dgm:pt modelId="{03F5E2E4-E3D7-45C5-8FFD-14FEC5656165}" type="pres">
      <dgm:prSet presAssocID="{A5DA83A7-0C89-4E7E-BBCB-B7326BCF8EA1}" presName="roof" presStyleLbl="dkBgShp" presStyleIdx="0" presStyleCnt="2" custAng="0" custLinFactNeighborY="153"/>
      <dgm:spPr/>
    </dgm:pt>
    <dgm:pt modelId="{2D36AAD2-8233-40B7-AFFF-E2F2D3D3363D}" type="pres">
      <dgm:prSet presAssocID="{A5DA83A7-0C89-4E7E-BBCB-B7326BCF8EA1}" presName="pillars" presStyleCnt="0"/>
      <dgm:spPr/>
    </dgm:pt>
    <dgm:pt modelId="{3401EBB2-0A86-4F31-877B-5926DBAF7B60}" type="pres">
      <dgm:prSet presAssocID="{A5DA83A7-0C89-4E7E-BBCB-B7326BCF8EA1}" presName="pillar1" presStyleLbl="node1" presStyleIdx="0" presStyleCnt="10">
        <dgm:presLayoutVars>
          <dgm:bulletEnabled val="1"/>
        </dgm:presLayoutVars>
      </dgm:prSet>
      <dgm:spPr/>
    </dgm:pt>
    <dgm:pt modelId="{93F1F58C-5951-46B1-A514-54AEF991FDA3}" type="pres">
      <dgm:prSet presAssocID="{A4A4313E-26EE-4405-BE46-992241E29F1F}" presName="pillarX" presStyleLbl="node1" presStyleIdx="1" presStyleCnt="10" custLinFactNeighborY="73">
        <dgm:presLayoutVars>
          <dgm:bulletEnabled val="1"/>
        </dgm:presLayoutVars>
      </dgm:prSet>
      <dgm:spPr/>
    </dgm:pt>
    <dgm:pt modelId="{B82DD62D-E6E5-47BE-A989-406B25E69BF7}" type="pres">
      <dgm:prSet presAssocID="{64052260-E07A-416F-A0F8-F7C1871132AD}" presName="pillarX" presStyleLbl="node1" presStyleIdx="2" presStyleCnt="10">
        <dgm:presLayoutVars>
          <dgm:bulletEnabled val="1"/>
        </dgm:presLayoutVars>
      </dgm:prSet>
      <dgm:spPr/>
    </dgm:pt>
    <dgm:pt modelId="{9CC320EA-4EE5-403E-8DAF-562EA98451EE}" type="pres">
      <dgm:prSet presAssocID="{B8EBADB6-8342-4183-914D-92E099F7F088}" presName="pillarX" presStyleLbl="node1" presStyleIdx="3" presStyleCnt="10">
        <dgm:presLayoutVars>
          <dgm:bulletEnabled val="1"/>
        </dgm:presLayoutVars>
      </dgm:prSet>
      <dgm:spPr/>
    </dgm:pt>
    <dgm:pt modelId="{46FB02A9-6218-4A58-A95B-C5C71268F052}" type="pres">
      <dgm:prSet presAssocID="{F8F8497D-047B-4DBA-887A-A3EDF0C537D4}" presName="pillarX" presStyleLbl="node1" presStyleIdx="4" presStyleCnt="10">
        <dgm:presLayoutVars>
          <dgm:bulletEnabled val="1"/>
        </dgm:presLayoutVars>
      </dgm:prSet>
      <dgm:spPr/>
    </dgm:pt>
    <dgm:pt modelId="{3C87FC82-D1D4-44DF-90A1-61B56CE5B351}" type="pres">
      <dgm:prSet presAssocID="{0327BCC5-5817-4408-8D6F-7746D5729BE1}" presName="pillarX" presStyleLbl="node1" presStyleIdx="5" presStyleCnt="10">
        <dgm:presLayoutVars>
          <dgm:bulletEnabled val="1"/>
        </dgm:presLayoutVars>
      </dgm:prSet>
      <dgm:spPr/>
    </dgm:pt>
    <dgm:pt modelId="{D7FDAA3B-9E24-46CF-BCB4-C78EF71ED1E7}" type="pres">
      <dgm:prSet presAssocID="{B052DDC4-1771-451C-9B68-83BDF4AB26C4}" presName="pillarX" presStyleLbl="node1" presStyleIdx="6" presStyleCnt="10">
        <dgm:presLayoutVars>
          <dgm:bulletEnabled val="1"/>
        </dgm:presLayoutVars>
      </dgm:prSet>
      <dgm:spPr/>
    </dgm:pt>
    <dgm:pt modelId="{747D1E92-761F-4229-B907-AD9784BED2DF}" type="pres">
      <dgm:prSet presAssocID="{8A856408-BD4A-4748-A6D8-D178A1DF6B72}" presName="pillarX" presStyleLbl="node1" presStyleIdx="7" presStyleCnt="10">
        <dgm:presLayoutVars>
          <dgm:bulletEnabled val="1"/>
        </dgm:presLayoutVars>
      </dgm:prSet>
      <dgm:spPr/>
    </dgm:pt>
    <dgm:pt modelId="{74B15938-7BC9-4CF8-BEF0-F2ACA197A3D2}" type="pres">
      <dgm:prSet presAssocID="{D7D2B520-D8E5-4D46-A02D-F67C0913E689}" presName="pillarX" presStyleLbl="node1" presStyleIdx="8" presStyleCnt="10">
        <dgm:presLayoutVars>
          <dgm:bulletEnabled val="1"/>
        </dgm:presLayoutVars>
      </dgm:prSet>
      <dgm:spPr/>
    </dgm:pt>
    <dgm:pt modelId="{1B8C689A-6B28-411D-9C81-889A9CC06A40}" type="pres">
      <dgm:prSet presAssocID="{980AB646-8B68-47BA-A4CE-745B68A39FC1}" presName="pillarX" presStyleLbl="node1" presStyleIdx="9" presStyleCnt="10">
        <dgm:presLayoutVars>
          <dgm:bulletEnabled val="1"/>
        </dgm:presLayoutVars>
      </dgm:prSet>
      <dgm:spPr/>
    </dgm:pt>
    <dgm:pt modelId="{8D744ED7-8A3D-4720-95B9-5977C2192A9C}" type="pres">
      <dgm:prSet presAssocID="{A5DA83A7-0C89-4E7E-BBCB-B7326BCF8EA1}" presName="base" presStyleLbl="dkBgShp" presStyleIdx="1" presStyleCnt="2"/>
      <dgm:spPr/>
    </dgm:pt>
  </dgm:ptLst>
  <dgm:cxnLst>
    <dgm:cxn modelId="{D6925805-BEEC-4066-8100-61EAB75A91E1}" type="presOf" srcId="{F8F8497D-047B-4DBA-887A-A3EDF0C537D4}" destId="{46FB02A9-6218-4A58-A95B-C5C71268F052}" srcOrd="0" destOrd="0" presId="urn:microsoft.com/office/officeart/2005/8/layout/hList3"/>
    <dgm:cxn modelId="{FA144C0A-53CF-44D1-9E4C-64C4EC1715F0}" type="presOf" srcId="{8A856408-BD4A-4748-A6D8-D178A1DF6B72}" destId="{747D1E92-761F-4229-B907-AD9784BED2DF}" srcOrd="0" destOrd="0" presId="urn:microsoft.com/office/officeart/2005/8/layout/hList3"/>
    <dgm:cxn modelId="{6B83BC0B-12AA-44B4-A179-2555A539E621}" type="presOf" srcId="{0327BCC5-5817-4408-8D6F-7746D5729BE1}" destId="{3C87FC82-D1D4-44DF-90A1-61B56CE5B351}" srcOrd="0" destOrd="0" presId="urn:microsoft.com/office/officeart/2005/8/layout/hList3"/>
    <dgm:cxn modelId="{60600F0D-EAD2-4F65-8A29-D91BACAA6D9B}" type="presOf" srcId="{A5DA83A7-0C89-4E7E-BBCB-B7326BCF8EA1}" destId="{03F5E2E4-E3D7-45C5-8FFD-14FEC5656165}" srcOrd="0" destOrd="0" presId="urn:microsoft.com/office/officeart/2005/8/layout/hList3"/>
    <dgm:cxn modelId="{957C6013-5FD2-46F9-BFE8-ADC3671BC800}" type="presOf" srcId="{980AB646-8B68-47BA-A4CE-745B68A39FC1}" destId="{1B8C689A-6B28-411D-9C81-889A9CC06A40}" srcOrd="0" destOrd="0" presId="urn:microsoft.com/office/officeart/2005/8/layout/hList3"/>
    <dgm:cxn modelId="{57D3A21C-DDD3-4B71-B567-1D0B52983FF7}" type="presOf" srcId="{A4A4313E-26EE-4405-BE46-992241E29F1F}" destId="{93F1F58C-5951-46B1-A514-54AEF991FDA3}" srcOrd="0" destOrd="0" presId="urn:microsoft.com/office/officeart/2005/8/layout/hList3"/>
    <dgm:cxn modelId="{316BFD29-87ED-43C8-A0E7-EE291A3D494C}" type="presOf" srcId="{B052DDC4-1771-451C-9B68-83BDF4AB26C4}" destId="{D7FDAA3B-9E24-46CF-BCB4-C78EF71ED1E7}" srcOrd="0" destOrd="0" presId="urn:microsoft.com/office/officeart/2005/8/layout/hList3"/>
    <dgm:cxn modelId="{DD0B9D3E-7F3F-4704-B860-6F7E5752269F}" srcId="{A5DA83A7-0C89-4E7E-BBCB-B7326BCF8EA1}" destId="{D7D2B520-D8E5-4D46-A02D-F67C0913E689}" srcOrd="8" destOrd="0" parTransId="{8594EA65-5011-4D7B-B447-180C6F86CB6B}" sibTransId="{AD5158F4-44AB-41CF-8852-476E907A7008}"/>
    <dgm:cxn modelId="{F029EC67-3D42-4FF0-97B5-EE31BBEF604F}" srcId="{A5DA83A7-0C89-4E7E-BBCB-B7326BCF8EA1}" destId="{980AB646-8B68-47BA-A4CE-745B68A39FC1}" srcOrd="9" destOrd="0" parTransId="{9F96D486-58C1-499F-8E52-BEBC4521072A}" sibTransId="{2266CB0A-9639-446E-A02D-270A79CCB269}"/>
    <dgm:cxn modelId="{0C0AF369-D3B1-4786-A801-7672A6FBF2D7}" srcId="{A5DA83A7-0C89-4E7E-BBCB-B7326BCF8EA1}" destId="{64052260-E07A-416F-A0F8-F7C1871132AD}" srcOrd="2" destOrd="0" parTransId="{355CA81F-7818-45AA-AF4E-5CA3275EC65D}" sibTransId="{5D70C93E-3D68-4F17-BC03-14AC85C98BD3}"/>
    <dgm:cxn modelId="{BE641B77-9A3C-4303-8FB1-46B36D20A688}" type="presOf" srcId="{D56F89B7-29BE-43EB-BDE6-C5E6657B5ACB}" destId="{3401EBB2-0A86-4F31-877B-5926DBAF7B60}" srcOrd="0" destOrd="0" presId="urn:microsoft.com/office/officeart/2005/8/layout/hList3"/>
    <dgm:cxn modelId="{FDFDA87E-8B9B-4283-9C61-BC040DD6DC56}" type="presOf" srcId="{64052260-E07A-416F-A0F8-F7C1871132AD}" destId="{B82DD62D-E6E5-47BE-A989-406B25E69BF7}" srcOrd="0" destOrd="0" presId="urn:microsoft.com/office/officeart/2005/8/layout/hList3"/>
    <dgm:cxn modelId="{A5048D82-CAE9-41B9-952C-240EECD24CCD}" srcId="{A5DA83A7-0C89-4E7E-BBCB-B7326BCF8EA1}" destId="{A4A4313E-26EE-4405-BE46-992241E29F1F}" srcOrd="1" destOrd="0" parTransId="{DEA5C13D-3EE2-435D-A778-C5809118084F}" sibTransId="{0CF43BF3-E8BF-4561-937B-BF10FB4DBF79}"/>
    <dgm:cxn modelId="{58518589-90D0-48A9-A544-575FAA49CEE4}" srcId="{A5DA83A7-0C89-4E7E-BBCB-B7326BCF8EA1}" destId="{D56F89B7-29BE-43EB-BDE6-C5E6657B5ACB}" srcOrd="0" destOrd="0" parTransId="{AC181072-11A5-4649-854E-D3AC68CD02A9}" sibTransId="{FA0D8A3F-07CF-4838-B4D6-2772538800D4}"/>
    <dgm:cxn modelId="{6B507CA5-B1B7-4639-9E1C-3B7D33DAD370}" type="presOf" srcId="{B8EBADB6-8342-4183-914D-92E099F7F088}" destId="{9CC320EA-4EE5-403E-8DAF-562EA98451EE}" srcOrd="0" destOrd="0" presId="urn:microsoft.com/office/officeart/2005/8/layout/hList3"/>
    <dgm:cxn modelId="{AE391FC0-8D0C-479B-B429-7B695A3CFC9A}" srcId="{A5DA83A7-0C89-4E7E-BBCB-B7326BCF8EA1}" destId="{8A856408-BD4A-4748-A6D8-D178A1DF6B72}" srcOrd="7" destOrd="0" parTransId="{C92E3E3F-782E-434C-8BEF-7595A0C6E3DF}" sibTransId="{A6D347A5-9F81-4274-8C7B-1BDF1B80C035}"/>
    <dgm:cxn modelId="{CD8EF5CC-1A14-4F8E-8264-962F6CA27965}" type="presOf" srcId="{D7D2B520-D8E5-4D46-A02D-F67C0913E689}" destId="{74B15938-7BC9-4CF8-BEF0-F2ACA197A3D2}" srcOrd="0" destOrd="0" presId="urn:microsoft.com/office/officeart/2005/8/layout/hList3"/>
    <dgm:cxn modelId="{12E2EAD3-E53C-44BB-A108-876A9F15507E}" srcId="{A5DA83A7-0C89-4E7E-BBCB-B7326BCF8EA1}" destId="{B8EBADB6-8342-4183-914D-92E099F7F088}" srcOrd="3" destOrd="0" parTransId="{1B8726E0-2D89-46DD-96D5-1E82325CFB0A}" sibTransId="{083F58FB-9A94-41D3-95A1-2CAD3C2270DC}"/>
    <dgm:cxn modelId="{09E680D8-4BC8-40A7-B621-9363B6DCBC26}" srcId="{A5DA83A7-0C89-4E7E-BBCB-B7326BCF8EA1}" destId="{0327BCC5-5817-4408-8D6F-7746D5729BE1}" srcOrd="5" destOrd="0" parTransId="{DEEFC7A2-812A-4D65-BD08-A6AC2EA009B5}" sibTransId="{55019B80-C122-4CF9-8C9D-B3E0755476DF}"/>
    <dgm:cxn modelId="{983520DA-6143-42C9-B337-9CE38E067100}" srcId="{F21D608E-26D8-4AA2-8CD2-8F628477A46C}" destId="{A5DA83A7-0C89-4E7E-BBCB-B7326BCF8EA1}" srcOrd="0" destOrd="0" parTransId="{EE4E5C63-0EF5-4E8F-90B1-EFBCA5308A23}" sibTransId="{A09A35F9-CEB6-4F30-9EEC-C8590B553E81}"/>
    <dgm:cxn modelId="{27F500E1-B868-413C-BEBA-EA37607640A1}" srcId="{A5DA83A7-0C89-4E7E-BBCB-B7326BCF8EA1}" destId="{B052DDC4-1771-451C-9B68-83BDF4AB26C4}" srcOrd="6" destOrd="0" parTransId="{21B96CB7-857B-4902-B581-46C7AB477CA5}" sibTransId="{36522700-0A0E-408E-976C-85A6B9E34022}"/>
    <dgm:cxn modelId="{29B137E4-F9C2-4A72-8280-866031B8DDD4}" type="presOf" srcId="{F21D608E-26D8-4AA2-8CD2-8F628477A46C}" destId="{84A9C1D8-16E0-4352-8EA8-6B3CE87030A3}" srcOrd="0" destOrd="0" presId="urn:microsoft.com/office/officeart/2005/8/layout/hList3"/>
    <dgm:cxn modelId="{EFADA0FE-F195-49A7-AB4C-55DC5389993D}" srcId="{A5DA83A7-0C89-4E7E-BBCB-B7326BCF8EA1}" destId="{F8F8497D-047B-4DBA-887A-A3EDF0C537D4}" srcOrd="4" destOrd="0" parTransId="{040824DC-6C09-406C-BEA3-1374418BE284}" sibTransId="{86931A8D-EB72-4586-BEDB-45A5833CC563}"/>
    <dgm:cxn modelId="{C73A58A4-5D87-4878-94C3-D682241A64B0}" type="presParOf" srcId="{84A9C1D8-16E0-4352-8EA8-6B3CE87030A3}" destId="{03F5E2E4-E3D7-45C5-8FFD-14FEC5656165}" srcOrd="0" destOrd="0" presId="urn:microsoft.com/office/officeart/2005/8/layout/hList3"/>
    <dgm:cxn modelId="{8F4BEB94-C240-40D0-81E4-7CDC1B2684BA}" type="presParOf" srcId="{84A9C1D8-16E0-4352-8EA8-6B3CE87030A3}" destId="{2D36AAD2-8233-40B7-AFFF-E2F2D3D3363D}" srcOrd="1" destOrd="0" presId="urn:microsoft.com/office/officeart/2005/8/layout/hList3"/>
    <dgm:cxn modelId="{8303CDE7-963E-424F-A1B7-A6D5410A49B7}" type="presParOf" srcId="{2D36AAD2-8233-40B7-AFFF-E2F2D3D3363D}" destId="{3401EBB2-0A86-4F31-877B-5926DBAF7B60}" srcOrd="0" destOrd="0" presId="urn:microsoft.com/office/officeart/2005/8/layout/hList3"/>
    <dgm:cxn modelId="{839BD21D-5C7F-4F88-A0B7-A5B60B7DAA46}" type="presParOf" srcId="{2D36AAD2-8233-40B7-AFFF-E2F2D3D3363D}" destId="{93F1F58C-5951-46B1-A514-54AEF991FDA3}" srcOrd="1" destOrd="0" presId="urn:microsoft.com/office/officeart/2005/8/layout/hList3"/>
    <dgm:cxn modelId="{F11CA9A1-F709-419D-A6B1-3881B5351C93}" type="presParOf" srcId="{2D36AAD2-8233-40B7-AFFF-E2F2D3D3363D}" destId="{B82DD62D-E6E5-47BE-A989-406B25E69BF7}" srcOrd="2" destOrd="0" presId="urn:microsoft.com/office/officeart/2005/8/layout/hList3"/>
    <dgm:cxn modelId="{72F2B42A-E428-4759-A2F2-50F01571F294}" type="presParOf" srcId="{2D36AAD2-8233-40B7-AFFF-E2F2D3D3363D}" destId="{9CC320EA-4EE5-403E-8DAF-562EA98451EE}" srcOrd="3" destOrd="0" presId="urn:microsoft.com/office/officeart/2005/8/layout/hList3"/>
    <dgm:cxn modelId="{2CC3AC01-0CF6-43E5-8624-19D2F019F3F0}" type="presParOf" srcId="{2D36AAD2-8233-40B7-AFFF-E2F2D3D3363D}" destId="{46FB02A9-6218-4A58-A95B-C5C71268F052}" srcOrd="4" destOrd="0" presId="urn:microsoft.com/office/officeart/2005/8/layout/hList3"/>
    <dgm:cxn modelId="{E7EE3CD1-51AF-4F42-9C87-2D8BDB821223}" type="presParOf" srcId="{2D36AAD2-8233-40B7-AFFF-E2F2D3D3363D}" destId="{3C87FC82-D1D4-44DF-90A1-61B56CE5B351}" srcOrd="5" destOrd="0" presId="urn:microsoft.com/office/officeart/2005/8/layout/hList3"/>
    <dgm:cxn modelId="{AC9674C9-6D79-4F1E-B83C-A0049B3825EF}" type="presParOf" srcId="{2D36AAD2-8233-40B7-AFFF-E2F2D3D3363D}" destId="{D7FDAA3B-9E24-46CF-BCB4-C78EF71ED1E7}" srcOrd="6" destOrd="0" presId="urn:microsoft.com/office/officeart/2005/8/layout/hList3"/>
    <dgm:cxn modelId="{CD200FE3-0365-42C1-A709-5B36C6C83F69}" type="presParOf" srcId="{2D36AAD2-8233-40B7-AFFF-E2F2D3D3363D}" destId="{747D1E92-761F-4229-B907-AD9784BED2DF}" srcOrd="7" destOrd="0" presId="urn:microsoft.com/office/officeart/2005/8/layout/hList3"/>
    <dgm:cxn modelId="{DD716C0B-3A39-4ADF-960D-208928CC5422}" type="presParOf" srcId="{2D36AAD2-8233-40B7-AFFF-E2F2D3D3363D}" destId="{74B15938-7BC9-4CF8-BEF0-F2ACA197A3D2}" srcOrd="8" destOrd="0" presId="urn:microsoft.com/office/officeart/2005/8/layout/hList3"/>
    <dgm:cxn modelId="{A618DA64-8D68-4F07-80F8-72431796D675}" type="presParOf" srcId="{2D36AAD2-8233-40B7-AFFF-E2F2D3D3363D}" destId="{1B8C689A-6B28-411D-9C81-889A9CC06A40}" srcOrd="9" destOrd="0" presId="urn:microsoft.com/office/officeart/2005/8/layout/hList3"/>
    <dgm:cxn modelId="{250EEBE8-80EA-4C6F-B039-27693D8D09DF}" type="presParOf" srcId="{84A9C1D8-16E0-4352-8EA8-6B3CE87030A3}" destId="{8D744ED7-8A3D-4720-95B9-5977C2192A9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1D608E-26D8-4AA2-8CD2-8F628477A46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F89B7-29BE-43EB-BDE6-C5E6657B5ACB}">
      <dgm:prSet phldrT="[Text]" custT="1"/>
      <dgm:spPr/>
      <dgm:t>
        <a:bodyPr vert="vert270"/>
        <a:lstStyle/>
        <a:p>
          <a:r>
            <a:rPr lang="ne-NP" sz="2800" dirty="0">
              <a:latin typeface="Kokila" panose="020B0604020202020204" pitchFamily="34" charset="0"/>
              <a:cs typeface="Kokila" panose="020B0604020202020204" pitchFamily="34" charset="0"/>
            </a:rPr>
            <a:t>सुरक्षित गर्भपतन सेवा केन्द्र</a:t>
          </a:r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 28</a:t>
          </a:r>
        </a:p>
      </dgm:t>
    </dgm:pt>
    <dgm:pt modelId="{AC181072-11A5-4649-854E-D3AC68CD02A9}" type="parTrans" cxnId="{58518589-90D0-48A9-A544-575FAA49CEE4}">
      <dgm:prSet/>
      <dgm:spPr/>
      <dgm:t>
        <a:bodyPr/>
        <a:lstStyle/>
        <a:p>
          <a:endParaRPr lang="en-US"/>
        </a:p>
      </dgm:t>
    </dgm:pt>
    <dgm:pt modelId="{FA0D8A3F-07CF-4838-B4D6-2772538800D4}" type="sibTrans" cxnId="{58518589-90D0-48A9-A544-575FAA49CEE4}">
      <dgm:prSet/>
      <dgm:spPr/>
      <dgm:t>
        <a:bodyPr/>
        <a:lstStyle/>
        <a:p>
          <a:endParaRPr lang="en-US"/>
        </a:p>
      </dgm:t>
    </dgm:pt>
    <dgm:pt modelId="{A4A4313E-26EE-4405-BE46-992241E29F1F}">
      <dgm:prSet phldrT="[Text]" custT="1"/>
      <dgm:spPr/>
      <dgm:t>
        <a:bodyPr vert="vert270"/>
        <a:lstStyle/>
        <a:p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 IUCD </a:t>
          </a:r>
          <a:r>
            <a:rPr lang="ne-NP" sz="2800" dirty="0">
              <a:latin typeface="Kokila" panose="020B0604020202020204" pitchFamily="34" charset="0"/>
              <a:cs typeface="Kokila" panose="020B0604020202020204" pitchFamily="34" charset="0"/>
            </a:rPr>
            <a:t>सेवा प्रदायक सस्था</a:t>
          </a:r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-21</a:t>
          </a:r>
        </a:p>
      </dgm:t>
    </dgm:pt>
    <dgm:pt modelId="{DEA5C13D-3EE2-435D-A778-C5809118084F}" type="parTrans" cxnId="{A5048D82-CAE9-41B9-952C-240EECD24CCD}">
      <dgm:prSet/>
      <dgm:spPr/>
      <dgm:t>
        <a:bodyPr/>
        <a:lstStyle/>
        <a:p>
          <a:endParaRPr lang="en-US"/>
        </a:p>
      </dgm:t>
    </dgm:pt>
    <dgm:pt modelId="{0CF43BF3-E8BF-4561-937B-BF10FB4DBF79}" type="sibTrans" cxnId="{A5048D82-CAE9-41B9-952C-240EECD24CCD}">
      <dgm:prSet/>
      <dgm:spPr/>
      <dgm:t>
        <a:bodyPr/>
        <a:lstStyle/>
        <a:p>
          <a:endParaRPr lang="en-US"/>
        </a:p>
      </dgm:t>
    </dgm:pt>
    <dgm:pt modelId="{64052260-E07A-416F-A0F8-F7C1871132AD}">
      <dgm:prSet phldrT="[Text]" custT="1"/>
      <dgm:spPr/>
      <dgm:t>
        <a:bodyPr vert="vert270"/>
        <a:lstStyle/>
        <a:p>
          <a:r>
            <a:rPr lang="ne-NP" sz="2800" dirty="0">
              <a:latin typeface="Kokila" panose="020B0604020202020204" pitchFamily="34" charset="0"/>
              <a:cs typeface="Kokila" panose="020B0604020202020204" pitchFamily="34" charset="0"/>
            </a:rPr>
            <a:t>ईम्प्लान्ट सेवा प्रदायक सस्था</a:t>
          </a:r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- 40</a:t>
          </a:r>
        </a:p>
      </dgm:t>
    </dgm:pt>
    <dgm:pt modelId="{355CA81F-7818-45AA-AF4E-5CA3275EC65D}" type="parTrans" cxnId="{0C0AF369-D3B1-4786-A801-7672A6FBF2D7}">
      <dgm:prSet/>
      <dgm:spPr/>
      <dgm:t>
        <a:bodyPr/>
        <a:lstStyle/>
        <a:p>
          <a:endParaRPr lang="en-US"/>
        </a:p>
      </dgm:t>
    </dgm:pt>
    <dgm:pt modelId="{5D70C93E-3D68-4F17-BC03-14AC85C98BD3}" type="sibTrans" cxnId="{0C0AF369-D3B1-4786-A801-7672A6FBF2D7}">
      <dgm:prSet/>
      <dgm:spPr/>
      <dgm:t>
        <a:bodyPr/>
        <a:lstStyle/>
        <a:p>
          <a:endParaRPr lang="en-US"/>
        </a:p>
      </dgm:t>
    </dgm:pt>
    <dgm:pt modelId="{B8EBADB6-8342-4183-914D-92E099F7F088}">
      <dgm:prSet custT="1"/>
      <dgm:spPr/>
      <dgm:t>
        <a:bodyPr vert="vert270"/>
        <a:lstStyle/>
        <a:p>
          <a:r>
            <a:rPr lang="ne-NP" sz="2800" dirty="0">
              <a:latin typeface="Kokila" panose="020B0604020202020204" pitchFamily="34" charset="0"/>
              <a:cs typeface="Kokila" panose="020B0604020202020204" pitchFamily="34" charset="0"/>
            </a:rPr>
            <a:t>५ वटै अस्थाई परिवार नियोजन सेवा प्रदायक सस्था</a:t>
          </a:r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 - 15</a:t>
          </a:r>
        </a:p>
      </dgm:t>
    </dgm:pt>
    <dgm:pt modelId="{1B8726E0-2D89-46DD-96D5-1E82325CFB0A}" type="parTrans" cxnId="{12E2EAD3-E53C-44BB-A108-876A9F15507E}">
      <dgm:prSet/>
      <dgm:spPr/>
      <dgm:t>
        <a:bodyPr/>
        <a:lstStyle/>
        <a:p>
          <a:endParaRPr lang="en-US"/>
        </a:p>
      </dgm:t>
    </dgm:pt>
    <dgm:pt modelId="{083F58FB-9A94-41D3-95A1-2CAD3C2270DC}" type="sibTrans" cxnId="{12E2EAD3-E53C-44BB-A108-876A9F15507E}">
      <dgm:prSet/>
      <dgm:spPr/>
      <dgm:t>
        <a:bodyPr/>
        <a:lstStyle/>
        <a:p>
          <a:endParaRPr lang="en-US"/>
        </a:p>
      </dgm:t>
    </dgm:pt>
    <dgm:pt modelId="{F8F8497D-047B-4DBA-887A-A3EDF0C537D4}">
      <dgm:prSet custT="1"/>
      <dgm:spPr/>
      <dgm:t>
        <a:bodyPr vert="vert270"/>
        <a:lstStyle/>
        <a:p>
          <a:r>
            <a:rPr lang="ne-NP" sz="2800" dirty="0">
              <a:latin typeface="Kokila" panose="020B0604020202020204" pitchFamily="34" charset="0"/>
              <a:cs typeface="Kokila" panose="020B0604020202020204" pitchFamily="34" charset="0"/>
            </a:rPr>
            <a:t>किशोर किशोरी मैत्री स्वास्थ्य सस्था</a:t>
          </a:r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- 48</a:t>
          </a:r>
        </a:p>
      </dgm:t>
    </dgm:pt>
    <dgm:pt modelId="{040824DC-6C09-406C-BEA3-1374418BE284}" type="parTrans" cxnId="{EFADA0FE-F195-49A7-AB4C-55DC5389993D}">
      <dgm:prSet/>
      <dgm:spPr/>
      <dgm:t>
        <a:bodyPr/>
        <a:lstStyle/>
        <a:p>
          <a:endParaRPr lang="en-US"/>
        </a:p>
      </dgm:t>
    </dgm:pt>
    <dgm:pt modelId="{86931A8D-EB72-4586-BEDB-45A5833CC563}" type="sibTrans" cxnId="{EFADA0FE-F195-49A7-AB4C-55DC5389993D}">
      <dgm:prSet/>
      <dgm:spPr/>
      <dgm:t>
        <a:bodyPr/>
        <a:lstStyle/>
        <a:p>
          <a:endParaRPr lang="en-US"/>
        </a:p>
      </dgm:t>
    </dgm:pt>
    <dgm:pt modelId="{0327BCC5-5817-4408-8D6F-7746D5729BE1}">
      <dgm:prSet custT="1"/>
      <dgm:spPr/>
      <dgm:t>
        <a:bodyPr vert="vert270"/>
        <a:lstStyle/>
        <a:p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OTC</a:t>
          </a:r>
          <a:r>
            <a:rPr lang="ne-NP" sz="2800" dirty="0">
              <a:latin typeface="Kokila" panose="020B0604020202020204" pitchFamily="34" charset="0"/>
              <a:cs typeface="Kokila" panose="020B0604020202020204" pitchFamily="34" charset="0"/>
            </a:rPr>
            <a:t> साईट </a:t>
          </a:r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 - 10</a:t>
          </a:r>
        </a:p>
      </dgm:t>
    </dgm:pt>
    <dgm:pt modelId="{DEEFC7A2-812A-4D65-BD08-A6AC2EA009B5}" type="parTrans" cxnId="{09E680D8-4BC8-40A7-B621-9363B6DCBC26}">
      <dgm:prSet/>
      <dgm:spPr/>
      <dgm:t>
        <a:bodyPr/>
        <a:lstStyle/>
        <a:p>
          <a:endParaRPr lang="en-US"/>
        </a:p>
      </dgm:t>
    </dgm:pt>
    <dgm:pt modelId="{55019B80-C122-4CF9-8C9D-B3E0755476DF}" type="sibTrans" cxnId="{09E680D8-4BC8-40A7-B621-9363B6DCBC26}">
      <dgm:prSet/>
      <dgm:spPr/>
      <dgm:t>
        <a:bodyPr/>
        <a:lstStyle/>
        <a:p>
          <a:endParaRPr lang="en-US"/>
        </a:p>
      </dgm:t>
    </dgm:pt>
    <dgm:pt modelId="{B052DDC4-1771-451C-9B68-83BDF4AB26C4}">
      <dgm:prSet custT="1"/>
      <dgm:spPr/>
      <dgm:t>
        <a:bodyPr vert="vert270"/>
        <a:lstStyle/>
        <a:p>
          <a:r>
            <a:rPr lang="ne-NP" sz="2800" dirty="0">
              <a:latin typeface="Kokila" panose="020B0604020202020204" pitchFamily="34" charset="0"/>
              <a:cs typeface="Kokila" panose="020B0604020202020204" pitchFamily="34" charset="0"/>
            </a:rPr>
            <a:t>सर्पदंश उपचार केन्द्र</a:t>
          </a:r>
          <a:r>
            <a:rPr lang="en-US" sz="2800" dirty="0">
              <a:latin typeface="Kokila" panose="020B0604020202020204" pitchFamily="34" charset="0"/>
              <a:cs typeface="Kokila" panose="020B0604020202020204" pitchFamily="34" charset="0"/>
            </a:rPr>
            <a:t>- 1</a:t>
          </a:r>
        </a:p>
      </dgm:t>
    </dgm:pt>
    <dgm:pt modelId="{21B96CB7-857B-4902-B581-46C7AB477CA5}" type="parTrans" cxnId="{27F500E1-B868-413C-BEBA-EA37607640A1}">
      <dgm:prSet/>
      <dgm:spPr/>
      <dgm:t>
        <a:bodyPr/>
        <a:lstStyle/>
        <a:p>
          <a:endParaRPr lang="en-US"/>
        </a:p>
      </dgm:t>
    </dgm:pt>
    <dgm:pt modelId="{36522700-0A0E-408E-976C-85A6B9E34022}" type="sibTrans" cxnId="{27F500E1-B868-413C-BEBA-EA37607640A1}">
      <dgm:prSet/>
      <dgm:spPr/>
      <dgm:t>
        <a:bodyPr/>
        <a:lstStyle/>
        <a:p>
          <a:endParaRPr lang="en-US"/>
        </a:p>
      </dgm:t>
    </dgm:pt>
    <dgm:pt modelId="{A5DA83A7-0C89-4E7E-BBCB-B7326BCF8EA1}">
      <dgm:prSet phldrT="[Text]" custT="1"/>
      <dgm:spPr>
        <a:solidFill>
          <a:srgbClr val="00B050"/>
        </a:solidFill>
      </dgm:spPr>
      <dgm:t>
        <a:bodyPr vert="horz"/>
        <a:lstStyle/>
        <a:p>
          <a:r>
            <a:rPr lang="ne-NP" sz="7200" dirty="0">
              <a:latin typeface="Kokila" panose="020B0604020202020204" pitchFamily="34" charset="0"/>
              <a:cs typeface="Kokila" panose="020B0604020202020204" pitchFamily="34" charset="0"/>
            </a:rPr>
            <a:t> थप विवरण</a:t>
          </a:r>
          <a:endParaRPr lang="en-US" sz="72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09A35F9-CEB6-4F30-9EEC-C8590B553E81}" type="sibTrans" cxnId="{983520DA-6143-42C9-B337-9CE38E067100}">
      <dgm:prSet/>
      <dgm:spPr/>
      <dgm:t>
        <a:bodyPr/>
        <a:lstStyle/>
        <a:p>
          <a:endParaRPr lang="en-US"/>
        </a:p>
      </dgm:t>
    </dgm:pt>
    <dgm:pt modelId="{EE4E5C63-0EF5-4E8F-90B1-EFBCA5308A23}" type="parTrans" cxnId="{983520DA-6143-42C9-B337-9CE38E067100}">
      <dgm:prSet/>
      <dgm:spPr/>
      <dgm:t>
        <a:bodyPr/>
        <a:lstStyle/>
        <a:p>
          <a:endParaRPr lang="en-US"/>
        </a:p>
      </dgm:t>
    </dgm:pt>
    <dgm:pt modelId="{84A9C1D8-16E0-4352-8EA8-6B3CE87030A3}" type="pres">
      <dgm:prSet presAssocID="{F21D608E-26D8-4AA2-8CD2-8F628477A46C}" presName="composite" presStyleCnt="0">
        <dgm:presLayoutVars>
          <dgm:chMax val="1"/>
          <dgm:dir/>
          <dgm:resizeHandles val="exact"/>
        </dgm:presLayoutVars>
      </dgm:prSet>
      <dgm:spPr/>
    </dgm:pt>
    <dgm:pt modelId="{03F5E2E4-E3D7-45C5-8FFD-14FEC5656165}" type="pres">
      <dgm:prSet presAssocID="{A5DA83A7-0C89-4E7E-BBCB-B7326BCF8EA1}" presName="roof" presStyleLbl="dkBgShp" presStyleIdx="0" presStyleCnt="2" custAng="0" custScaleX="95977" custScaleY="78485" custLinFactNeighborY="153"/>
      <dgm:spPr/>
    </dgm:pt>
    <dgm:pt modelId="{2D36AAD2-8233-40B7-AFFF-E2F2D3D3363D}" type="pres">
      <dgm:prSet presAssocID="{A5DA83A7-0C89-4E7E-BBCB-B7326BCF8EA1}" presName="pillars" presStyleCnt="0"/>
      <dgm:spPr/>
    </dgm:pt>
    <dgm:pt modelId="{3401EBB2-0A86-4F31-877B-5926DBAF7B60}" type="pres">
      <dgm:prSet presAssocID="{A5DA83A7-0C89-4E7E-BBCB-B7326BCF8EA1}" presName="pillar1" presStyleLbl="node1" presStyleIdx="0" presStyleCnt="7">
        <dgm:presLayoutVars>
          <dgm:bulletEnabled val="1"/>
        </dgm:presLayoutVars>
      </dgm:prSet>
      <dgm:spPr/>
    </dgm:pt>
    <dgm:pt modelId="{93F1F58C-5951-46B1-A514-54AEF991FDA3}" type="pres">
      <dgm:prSet presAssocID="{A4A4313E-26EE-4405-BE46-992241E29F1F}" presName="pillarX" presStyleLbl="node1" presStyleIdx="1" presStyleCnt="7" custLinFactNeighborY="73">
        <dgm:presLayoutVars>
          <dgm:bulletEnabled val="1"/>
        </dgm:presLayoutVars>
      </dgm:prSet>
      <dgm:spPr/>
    </dgm:pt>
    <dgm:pt modelId="{B82DD62D-E6E5-47BE-A989-406B25E69BF7}" type="pres">
      <dgm:prSet presAssocID="{64052260-E07A-416F-A0F8-F7C1871132AD}" presName="pillarX" presStyleLbl="node1" presStyleIdx="2" presStyleCnt="7">
        <dgm:presLayoutVars>
          <dgm:bulletEnabled val="1"/>
        </dgm:presLayoutVars>
      </dgm:prSet>
      <dgm:spPr/>
    </dgm:pt>
    <dgm:pt modelId="{9CC320EA-4EE5-403E-8DAF-562EA98451EE}" type="pres">
      <dgm:prSet presAssocID="{B8EBADB6-8342-4183-914D-92E099F7F088}" presName="pillarX" presStyleLbl="node1" presStyleIdx="3" presStyleCnt="7">
        <dgm:presLayoutVars>
          <dgm:bulletEnabled val="1"/>
        </dgm:presLayoutVars>
      </dgm:prSet>
      <dgm:spPr/>
    </dgm:pt>
    <dgm:pt modelId="{46FB02A9-6218-4A58-A95B-C5C71268F052}" type="pres">
      <dgm:prSet presAssocID="{F8F8497D-047B-4DBA-887A-A3EDF0C537D4}" presName="pillarX" presStyleLbl="node1" presStyleIdx="4" presStyleCnt="7">
        <dgm:presLayoutVars>
          <dgm:bulletEnabled val="1"/>
        </dgm:presLayoutVars>
      </dgm:prSet>
      <dgm:spPr/>
    </dgm:pt>
    <dgm:pt modelId="{3C87FC82-D1D4-44DF-90A1-61B56CE5B351}" type="pres">
      <dgm:prSet presAssocID="{0327BCC5-5817-4408-8D6F-7746D5729BE1}" presName="pillarX" presStyleLbl="node1" presStyleIdx="5" presStyleCnt="7">
        <dgm:presLayoutVars>
          <dgm:bulletEnabled val="1"/>
        </dgm:presLayoutVars>
      </dgm:prSet>
      <dgm:spPr/>
    </dgm:pt>
    <dgm:pt modelId="{D7FDAA3B-9E24-46CF-BCB4-C78EF71ED1E7}" type="pres">
      <dgm:prSet presAssocID="{B052DDC4-1771-451C-9B68-83BDF4AB26C4}" presName="pillarX" presStyleLbl="node1" presStyleIdx="6" presStyleCnt="7">
        <dgm:presLayoutVars>
          <dgm:bulletEnabled val="1"/>
        </dgm:presLayoutVars>
      </dgm:prSet>
      <dgm:spPr/>
    </dgm:pt>
    <dgm:pt modelId="{8D744ED7-8A3D-4720-95B9-5977C2192A9C}" type="pres">
      <dgm:prSet presAssocID="{A5DA83A7-0C89-4E7E-BBCB-B7326BCF8EA1}" presName="base" presStyleLbl="dkBgShp" presStyleIdx="1" presStyleCnt="2"/>
      <dgm:spPr/>
    </dgm:pt>
  </dgm:ptLst>
  <dgm:cxnLst>
    <dgm:cxn modelId="{D6925805-BEEC-4066-8100-61EAB75A91E1}" type="presOf" srcId="{F8F8497D-047B-4DBA-887A-A3EDF0C537D4}" destId="{46FB02A9-6218-4A58-A95B-C5C71268F052}" srcOrd="0" destOrd="0" presId="urn:microsoft.com/office/officeart/2005/8/layout/hList3"/>
    <dgm:cxn modelId="{6B83BC0B-12AA-44B4-A179-2555A539E621}" type="presOf" srcId="{0327BCC5-5817-4408-8D6F-7746D5729BE1}" destId="{3C87FC82-D1D4-44DF-90A1-61B56CE5B351}" srcOrd="0" destOrd="0" presId="urn:microsoft.com/office/officeart/2005/8/layout/hList3"/>
    <dgm:cxn modelId="{60600F0D-EAD2-4F65-8A29-D91BACAA6D9B}" type="presOf" srcId="{A5DA83A7-0C89-4E7E-BBCB-B7326BCF8EA1}" destId="{03F5E2E4-E3D7-45C5-8FFD-14FEC5656165}" srcOrd="0" destOrd="0" presId="urn:microsoft.com/office/officeart/2005/8/layout/hList3"/>
    <dgm:cxn modelId="{57D3A21C-DDD3-4B71-B567-1D0B52983FF7}" type="presOf" srcId="{A4A4313E-26EE-4405-BE46-992241E29F1F}" destId="{93F1F58C-5951-46B1-A514-54AEF991FDA3}" srcOrd="0" destOrd="0" presId="urn:microsoft.com/office/officeart/2005/8/layout/hList3"/>
    <dgm:cxn modelId="{316BFD29-87ED-43C8-A0E7-EE291A3D494C}" type="presOf" srcId="{B052DDC4-1771-451C-9B68-83BDF4AB26C4}" destId="{D7FDAA3B-9E24-46CF-BCB4-C78EF71ED1E7}" srcOrd="0" destOrd="0" presId="urn:microsoft.com/office/officeart/2005/8/layout/hList3"/>
    <dgm:cxn modelId="{0C0AF369-D3B1-4786-A801-7672A6FBF2D7}" srcId="{A5DA83A7-0C89-4E7E-BBCB-B7326BCF8EA1}" destId="{64052260-E07A-416F-A0F8-F7C1871132AD}" srcOrd="2" destOrd="0" parTransId="{355CA81F-7818-45AA-AF4E-5CA3275EC65D}" sibTransId="{5D70C93E-3D68-4F17-BC03-14AC85C98BD3}"/>
    <dgm:cxn modelId="{BE641B77-9A3C-4303-8FB1-46B36D20A688}" type="presOf" srcId="{D56F89B7-29BE-43EB-BDE6-C5E6657B5ACB}" destId="{3401EBB2-0A86-4F31-877B-5926DBAF7B60}" srcOrd="0" destOrd="0" presId="urn:microsoft.com/office/officeart/2005/8/layout/hList3"/>
    <dgm:cxn modelId="{FDFDA87E-8B9B-4283-9C61-BC040DD6DC56}" type="presOf" srcId="{64052260-E07A-416F-A0F8-F7C1871132AD}" destId="{B82DD62D-E6E5-47BE-A989-406B25E69BF7}" srcOrd="0" destOrd="0" presId="urn:microsoft.com/office/officeart/2005/8/layout/hList3"/>
    <dgm:cxn modelId="{A5048D82-CAE9-41B9-952C-240EECD24CCD}" srcId="{A5DA83A7-0C89-4E7E-BBCB-B7326BCF8EA1}" destId="{A4A4313E-26EE-4405-BE46-992241E29F1F}" srcOrd="1" destOrd="0" parTransId="{DEA5C13D-3EE2-435D-A778-C5809118084F}" sibTransId="{0CF43BF3-E8BF-4561-937B-BF10FB4DBF79}"/>
    <dgm:cxn modelId="{58518589-90D0-48A9-A544-575FAA49CEE4}" srcId="{A5DA83A7-0C89-4E7E-BBCB-B7326BCF8EA1}" destId="{D56F89B7-29BE-43EB-BDE6-C5E6657B5ACB}" srcOrd="0" destOrd="0" parTransId="{AC181072-11A5-4649-854E-D3AC68CD02A9}" sibTransId="{FA0D8A3F-07CF-4838-B4D6-2772538800D4}"/>
    <dgm:cxn modelId="{6B507CA5-B1B7-4639-9E1C-3B7D33DAD370}" type="presOf" srcId="{B8EBADB6-8342-4183-914D-92E099F7F088}" destId="{9CC320EA-4EE5-403E-8DAF-562EA98451EE}" srcOrd="0" destOrd="0" presId="urn:microsoft.com/office/officeart/2005/8/layout/hList3"/>
    <dgm:cxn modelId="{12E2EAD3-E53C-44BB-A108-876A9F15507E}" srcId="{A5DA83A7-0C89-4E7E-BBCB-B7326BCF8EA1}" destId="{B8EBADB6-8342-4183-914D-92E099F7F088}" srcOrd="3" destOrd="0" parTransId="{1B8726E0-2D89-46DD-96D5-1E82325CFB0A}" sibTransId="{083F58FB-9A94-41D3-95A1-2CAD3C2270DC}"/>
    <dgm:cxn modelId="{09E680D8-4BC8-40A7-B621-9363B6DCBC26}" srcId="{A5DA83A7-0C89-4E7E-BBCB-B7326BCF8EA1}" destId="{0327BCC5-5817-4408-8D6F-7746D5729BE1}" srcOrd="5" destOrd="0" parTransId="{DEEFC7A2-812A-4D65-BD08-A6AC2EA009B5}" sibTransId="{55019B80-C122-4CF9-8C9D-B3E0755476DF}"/>
    <dgm:cxn modelId="{983520DA-6143-42C9-B337-9CE38E067100}" srcId="{F21D608E-26D8-4AA2-8CD2-8F628477A46C}" destId="{A5DA83A7-0C89-4E7E-BBCB-B7326BCF8EA1}" srcOrd="0" destOrd="0" parTransId="{EE4E5C63-0EF5-4E8F-90B1-EFBCA5308A23}" sibTransId="{A09A35F9-CEB6-4F30-9EEC-C8590B553E81}"/>
    <dgm:cxn modelId="{27F500E1-B868-413C-BEBA-EA37607640A1}" srcId="{A5DA83A7-0C89-4E7E-BBCB-B7326BCF8EA1}" destId="{B052DDC4-1771-451C-9B68-83BDF4AB26C4}" srcOrd="6" destOrd="0" parTransId="{21B96CB7-857B-4902-B581-46C7AB477CA5}" sibTransId="{36522700-0A0E-408E-976C-85A6B9E34022}"/>
    <dgm:cxn modelId="{29B137E4-F9C2-4A72-8280-866031B8DDD4}" type="presOf" srcId="{F21D608E-26D8-4AA2-8CD2-8F628477A46C}" destId="{84A9C1D8-16E0-4352-8EA8-6B3CE87030A3}" srcOrd="0" destOrd="0" presId="urn:microsoft.com/office/officeart/2005/8/layout/hList3"/>
    <dgm:cxn modelId="{EFADA0FE-F195-49A7-AB4C-55DC5389993D}" srcId="{A5DA83A7-0C89-4E7E-BBCB-B7326BCF8EA1}" destId="{F8F8497D-047B-4DBA-887A-A3EDF0C537D4}" srcOrd="4" destOrd="0" parTransId="{040824DC-6C09-406C-BEA3-1374418BE284}" sibTransId="{86931A8D-EB72-4586-BEDB-45A5833CC563}"/>
    <dgm:cxn modelId="{C73A58A4-5D87-4878-94C3-D682241A64B0}" type="presParOf" srcId="{84A9C1D8-16E0-4352-8EA8-6B3CE87030A3}" destId="{03F5E2E4-E3D7-45C5-8FFD-14FEC5656165}" srcOrd="0" destOrd="0" presId="urn:microsoft.com/office/officeart/2005/8/layout/hList3"/>
    <dgm:cxn modelId="{8F4BEB94-C240-40D0-81E4-7CDC1B2684BA}" type="presParOf" srcId="{84A9C1D8-16E0-4352-8EA8-6B3CE87030A3}" destId="{2D36AAD2-8233-40B7-AFFF-E2F2D3D3363D}" srcOrd="1" destOrd="0" presId="urn:microsoft.com/office/officeart/2005/8/layout/hList3"/>
    <dgm:cxn modelId="{8303CDE7-963E-424F-A1B7-A6D5410A49B7}" type="presParOf" srcId="{2D36AAD2-8233-40B7-AFFF-E2F2D3D3363D}" destId="{3401EBB2-0A86-4F31-877B-5926DBAF7B60}" srcOrd="0" destOrd="0" presId="urn:microsoft.com/office/officeart/2005/8/layout/hList3"/>
    <dgm:cxn modelId="{839BD21D-5C7F-4F88-A0B7-A5B60B7DAA46}" type="presParOf" srcId="{2D36AAD2-8233-40B7-AFFF-E2F2D3D3363D}" destId="{93F1F58C-5951-46B1-A514-54AEF991FDA3}" srcOrd="1" destOrd="0" presId="urn:microsoft.com/office/officeart/2005/8/layout/hList3"/>
    <dgm:cxn modelId="{F11CA9A1-F709-419D-A6B1-3881B5351C93}" type="presParOf" srcId="{2D36AAD2-8233-40B7-AFFF-E2F2D3D3363D}" destId="{B82DD62D-E6E5-47BE-A989-406B25E69BF7}" srcOrd="2" destOrd="0" presId="urn:microsoft.com/office/officeart/2005/8/layout/hList3"/>
    <dgm:cxn modelId="{72F2B42A-E428-4759-A2F2-50F01571F294}" type="presParOf" srcId="{2D36AAD2-8233-40B7-AFFF-E2F2D3D3363D}" destId="{9CC320EA-4EE5-403E-8DAF-562EA98451EE}" srcOrd="3" destOrd="0" presId="urn:microsoft.com/office/officeart/2005/8/layout/hList3"/>
    <dgm:cxn modelId="{2CC3AC01-0CF6-43E5-8624-19D2F019F3F0}" type="presParOf" srcId="{2D36AAD2-8233-40B7-AFFF-E2F2D3D3363D}" destId="{46FB02A9-6218-4A58-A95B-C5C71268F052}" srcOrd="4" destOrd="0" presId="urn:microsoft.com/office/officeart/2005/8/layout/hList3"/>
    <dgm:cxn modelId="{E7EE3CD1-51AF-4F42-9C87-2D8BDB821223}" type="presParOf" srcId="{2D36AAD2-8233-40B7-AFFF-E2F2D3D3363D}" destId="{3C87FC82-D1D4-44DF-90A1-61B56CE5B351}" srcOrd="5" destOrd="0" presId="urn:microsoft.com/office/officeart/2005/8/layout/hList3"/>
    <dgm:cxn modelId="{AC9674C9-6D79-4F1E-B83C-A0049B3825EF}" type="presParOf" srcId="{2D36AAD2-8233-40B7-AFFF-E2F2D3D3363D}" destId="{D7FDAA3B-9E24-46CF-BCB4-C78EF71ED1E7}" srcOrd="6" destOrd="0" presId="urn:microsoft.com/office/officeart/2005/8/layout/hList3"/>
    <dgm:cxn modelId="{250EEBE8-80EA-4C6F-B039-27693D8D09DF}" type="presParOf" srcId="{84A9C1D8-16E0-4352-8EA8-6B3CE87030A3}" destId="{8D744ED7-8A3D-4720-95B9-5977C2192A9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5474E6-45B7-4FEB-B2DD-18B3204E43F7}" type="doc">
      <dgm:prSet loTypeId="urn:microsoft.com/office/officeart/2005/8/layout/hierarchy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AFE189-9BC9-4FC8-9313-4F9A1275071B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प्यारामेडिक्स ५।६।७ औ तह </a:t>
          </a:r>
          <a:endParaRPr lang="en-US" sz="2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2D9DEC5-C392-4322-A5E7-6B482FA4F540}" type="parTrans" cxnId="{23DBA2ED-0DBB-4059-8313-A2020922250C}">
      <dgm:prSet/>
      <dgm:spPr/>
      <dgm:t>
        <a:bodyPr/>
        <a:lstStyle/>
        <a:p>
          <a:endParaRPr lang="en-US"/>
        </a:p>
      </dgm:t>
    </dgm:pt>
    <dgm:pt modelId="{AB4B7B7E-1291-4E20-8863-276BC8F0F956}" type="sibTrans" cxnId="{23DBA2ED-0DBB-4059-8313-A2020922250C}">
      <dgm:prSet/>
      <dgm:spPr/>
      <dgm:t>
        <a:bodyPr/>
        <a:lstStyle/>
        <a:p>
          <a:endParaRPr lang="en-US"/>
        </a:p>
      </dgm:t>
    </dgm:pt>
    <dgm:pt modelId="{378349B6-9092-47C5-A62A-6B553E2A60F9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 - 7</a:t>
          </a:r>
        </a:p>
      </dgm:t>
    </dgm:pt>
    <dgm:pt modelId="{08D15E0C-F444-49ED-99C7-9150852F2085}" type="parTrans" cxnId="{2F564388-2D4D-4115-ABAF-0EFAFE2CF06C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B8464EC-A63B-4ED4-B7DE-3DFBC1E554DD}" type="sibTrans" cxnId="{2F564388-2D4D-4115-ABAF-0EFAFE2CF06C}">
      <dgm:prSet/>
      <dgm:spPr/>
      <dgm:t>
        <a:bodyPr/>
        <a:lstStyle/>
        <a:p>
          <a:endParaRPr lang="en-US"/>
        </a:p>
      </dgm:t>
    </dgm:pt>
    <dgm:pt modelId="{284CF09E-87A2-4EF7-B1D4-4E0E89F9C047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- 4</a:t>
          </a:r>
        </a:p>
      </dgm:t>
    </dgm:pt>
    <dgm:pt modelId="{FAE1AA07-BA1F-48F8-BF46-18C8F2A8F4C8}" type="parTrans" cxnId="{B57913EE-982B-4743-B378-9259B75B1B94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5DEBD70-0F31-4CD7-A7B3-5FBBC1D757B1}" type="sibTrans" cxnId="{B57913EE-982B-4743-B378-9259B75B1B94}">
      <dgm:prSet/>
      <dgm:spPr/>
      <dgm:t>
        <a:bodyPr/>
        <a:lstStyle/>
        <a:p>
          <a:endParaRPr lang="en-US"/>
        </a:p>
      </dgm:t>
    </dgm:pt>
    <dgm:pt modelId="{536CCCB0-B776-444C-9E0D-06CD84A401BE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प्यारामेडिक्स ४।५।६ औ तह</a:t>
          </a:r>
          <a:endParaRPr lang="en-US" sz="2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5AAF372-B6E3-4B55-8A1E-25912134FA93}" type="parTrans" cxnId="{1E96A60A-EA09-4AE4-986F-67937CDCF6F9}">
      <dgm:prSet/>
      <dgm:spPr/>
      <dgm:t>
        <a:bodyPr/>
        <a:lstStyle/>
        <a:p>
          <a:endParaRPr lang="en-US"/>
        </a:p>
      </dgm:t>
    </dgm:pt>
    <dgm:pt modelId="{08BFC6A2-F591-4295-9D42-A14F6AF1A676}" type="sibTrans" cxnId="{1E96A60A-EA09-4AE4-986F-67937CDCF6F9}">
      <dgm:prSet/>
      <dgm:spPr/>
      <dgm:t>
        <a:bodyPr/>
        <a:lstStyle/>
        <a:p>
          <a:endParaRPr lang="en-US"/>
        </a:p>
      </dgm:t>
    </dgm:pt>
    <dgm:pt modelId="{E1D2A287-D5DD-4B3A-8E4C-AE8557FB4348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 - 118</a:t>
          </a:r>
        </a:p>
      </dgm:t>
    </dgm:pt>
    <dgm:pt modelId="{C903A037-D94B-498C-9EE5-A7AEE1CB9D03}" type="parTrans" cxnId="{F13E609C-B949-4447-9535-F97F5813489D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1E3711B-122F-4745-848B-4E26A46371FB}" type="sibTrans" cxnId="{F13E609C-B949-4447-9535-F97F5813489D}">
      <dgm:prSet/>
      <dgm:spPr/>
      <dgm:t>
        <a:bodyPr/>
        <a:lstStyle/>
        <a:p>
          <a:endParaRPr lang="en-US"/>
        </a:p>
      </dgm:t>
    </dgm:pt>
    <dgm:pt modelId="{F9293C0A-3C81-41D3-A32B-884AEB65641B}">
      <dgm:prSet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स्टाफ नर्स सि अ न मि ५।६।७ औ तह</a:t>
          </a:r>
          <a:endParaRPr lang="en-US" sz="2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A7D27AB-A280-4BE6-A377-5EC3EF8D2881}" type="parTrans" cxnId="{89CBE27C-CE51-4303-BA9F-F32BA5597336}">
      <dgm:prSet/>
      <dgm:spPr/>
      <dgm:t>
        <a:bodyPr/>
        <a:lstStyle/>
        <a:p>
          <a:endParaRPr lang="en-US"/>
        </a:p>
      </dgm:t>
    </dgm:pt>
    <dgm:pt modelId="{57A406DF-58D6-4726-B9BD-8D148506A15F}" type="sibTrans" cxnId="{89CBE27C-CE51-4303-BA9F-F32BA5597336}">
      <dgm:prSet/>
      <dgm:spPr/>
      <dgm:t>
        <a:bodyPr/>
        <a:lstStyle/>
        <a:p>
          <a:endParaRPr lang="en-US"/>
        </a:p>
      </dgm:t>
    </dgm:pt>
    <dgm:pt modelId="{EA7E11D4-0EB1-4CF5-91C9-C1D5A33B64D4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 - 27</a:t>
          </a:r>
        </a:p>
      </dgm:t>
    </dgm:pt>
    <dgm:pt modelId="{AA765705-13BF-4EA8-9DED-034F79B039F9}" type="parTrans" cxnId="{B0DB90BE-ABBC-49D0-BD73-5F07DBFD54B4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1BFBC45-4FF9-412D-9712-621DCC8292DA}" type="sibTrans" cxnId="{B0DB90BE-ABBC-49D0-BD73-5F07DBFD54B4}">
      <dgm:prSet/>
      <dgm:spPr/>
      <dgm:t>
        <a:bodyPr/>
        <a:lstStyle/>
        <a:p>
          <a:endParaRPr lang="en-US"/>
        </a:p>
      </dgm:t>
    </dgm:pt>
    <dgm:pt modelId="{1A07C288-56BC-497A-B640-8DA2F0BFBB2D}">
      <dgm:prSet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अ न मि ४।५।६ औ तह </a:t>
          </a:r>
          <a:endParaRPr lang="en-US" sz="2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4CD7BE3-DE20-40DB-98B9-D10788BCFEF6}" type="parTrans" cxnId="{5882B7A4-32BE-47B5-9FE9-FFC91A80B522}">
      <dgm:prSet/>
      <dgm:spPr/>
      <dgm:t>
        <a:bodyPr/>
        <a:lstStyle/>
        <a:p>
          <a:endParaRPr lang="en-US"/>
        </a:p>
      </dgm:t>
    </dgm:pt>
    <dgm:pt modelId="{43A7048A-7C66-463F-AE16-1F181F037D12}" type="sibTrans" cxnId="{5882B7A4-32BE-47B5-9FE9-FFC91A80B522}">
      <dgm:prSet/>
      <dgm:spPr/>
      <dgm:t>
        <a:bodyPr/>
        <a:lstStyle/>
        <a:p>
          <a:endParaRPr lang="en-US"/>
        </a:p>
      </dgm:t>
    </dgm:pt>
    <dgm:pt modelId="{1BD203B5-C2F7-4F18-85F6-BF1B5A318CC0}">
      <dgm:prSet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- 3</a:t>
          </a:r>
        </a:p>
      </dgm:t>
    </dgm:pt>
    <dgm:pt modelId="{524332FA-90F9-492E-9F57-CB183B10ED46}" type="parTrans" cxnId="{377CB93D-4503-4393-8F4B-1FE422BEFDF5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C9AEAC8-9FAD-4D0B-BE0B-1FD3A93A76F8}" type="sibTrans" cxnId="{377CB93D-4503-4393-8F4B-1FE422BEFDF5}">
      <dgm:prSet/>
      <dgm:spPr/>
      <dgm:t>
        <a:bodyPr/>
        <a:lstStyle/>
        <a:p>
          <a:endParaRPr lang="en-US"/>
        </a:p>
      </dgm:t>
    </dgm:pt>
    <dgm:pt modelId="{DC779EF2-FB9F-401B-8983-64B57CFD38AF}">
      <dgm:prSet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-13</a:t>
          </a:r>
        </a:p>
      </dgm:t>
    </dgm:pt>
    <dgm:pt modelId="{43CB3BA3-CF00-410F-9716-52D51F986146}" type="parTrans" cxnId="{560FB1FE-379A-4032-AD19-F361793D8A49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90C2CFB-2648-4DEC-BC36-981E2B5765A5}" type="sibTrans" cxnId="{560FB1FE-379A-4032-AD19-F361793D8A49}">
      <dgm:prSet/>
      <dgm:spPr/>
      <dgm:t>
        <a:bodyPr/>
        <a:lstStyle/>
        <a:p>
          <a:endParaRPr lang="en-US"/>
        </a:p>
      </dgm:t>
    </dgm:pt>
    <dgm:pt modelId="{84E7A5D0-4600-4C1A-B6DC-C916B9409DE0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- 85</a:t>
          </a:r>
        </a:p>
      </dgm:t>
    </dgm:pt>
    <dgm:pt modelId="{22E9A21D-C2E0-4809-A1F1-0A415AB4ED35}" type="parTrans" cxnId="{AF1F24E8-14C3-4CE4-848B-926A4A24CB1D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7B1A774-18AC-43D7-A02F-21CDE621974C}" type="sibTrans" cxnId="{AF1F24E8-14C3-4CE4-848B-926A4A24CB1D}">
      <dgm:prSet/>
      <dgm:spPr/>
      <dgm:t>
        <a:bodyPr/>
        <a:lstStyle/>
        <a:p>
          <a:endParaRPr lang="en-US"/>
        </a:p>
      </dgm:t>
    </dgm:pt>
    <dgm:pt modelId="{8C916A94-C00E-4695-97E7-DC163233ADBD}">
      <dgm:prSet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- 33</a:t>
          </a:r>
        </a:p>
      </dgm:t>
    </dgm:pt>
    <dgm:pt modelId="{F7BADA26-C371-474F-A33E-AF8CEE7C5909}" type="parTrans" cxnId="{3BEF85C5-91E8-4231-99B0-46C8BB4E2F9C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E46A520-019C-4A37-BF27-F9321B183FF3}" type="sibTrans" cxnId="{3BEF85C5-91E8-4231-99B0-46C8BB4E2F9C}">
      <dgm:prSet/>
      <dgm:spPr/>
      <dgm:t>
        <a:bodyPr/>
        <a:lstStyle/>
        <a:p>
          <a:endParaRPr lang="en-US"/>
        </a:p>
      </dgm:t>
    </dgm:pt>
    <dgm:pt modelId="{7B7DE985-B842-4BC0-BA22-466DE3CC2F34}">
      <dgm:prSet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-49</a:t>
          </a:r>
        </a:p>
      </dgm:t>
    </dgm:pt>
    <dgm:pt modelId="{DA00812E-FA48-4D65-9516-D36D5F6047BB}" type="parTrans" cxnId="{33D65A0D-076C-4605-930C-33BB30153D7A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5176FA6-7D26-422B-A7E3-FC0B2C4CACD0}" type="sibTrans" cxnId="{33D65A0D-076C-4605-930C-33BB30153D7A}">
      <dgm:prSet/>
      <dgm:spPr/>
      <dgm:t>
        <a:bodyPr/>
        <a:lstStyle/>
        <a:p>
          <a:endParaRPr lang="en-US"/>
        </a:p>
      </dgm:t>
    </dgm:pt>
    <dgm:pt modelId="{BB5A89F2-9BFD-433C-BEC4-4E537D93F47E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- 16</a:t>
          </a:r>
        </a:p>
      </dgm:t>
    </dgm:pt>
    <dgm:pt modelId="{AF58BC83-27C5-4C24-B377-87715468DD65}" type="parTrans" cxnId="{2C1D4609-FFD9-4B50-8904-1F939BE131A1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0083EBED-E40D-43D2-8E85-8EE520C78CAB}" type="sibTrans" cxnId="{2C1D4609-FFD9-4B50-8904-1F939BE131A1}">
      <dgm:prSet/>
      <dgm:spPr/>
      <dgm:t>
        <a:bodyPr/>
        <a:lstStyle/>
        <a:p>
          <a:endParaRPr lang="en-US"/>
        </a:p>
      </dgm:t>
    </dgm:pt>
    <dgm:pt modelId="{874C4A84-7ECB-407F-9116-0B4416119B12}">
      <dgm:prSet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- 11</a:t>
          </a:r>
        </a:p>
      </dgm:t>
    </dgm:pt>
    <dgm:pt modelId="{49163CFE-0142-4EA6-95EC-E6CADC9AF790}" type="parTrans" cxnId="{35074DB3-4E9E-44D3-B386-AA93E2E1FFCE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40D9ED67-A91C-4EBB-A846-AA2FA25EB2EE}" type="sibTrans" cxnId="{35074DB3-4E9E-44D3-B386-AA93E2E1FFCE}">
      <dgm:prSet/>
      <dgm:spPr/>
      <dgm:t>
        <a:bodyPr/>
        <a:lstStyle/>
        <a:p>
          <a:endParaRPr lang="en-US"/>
        </a:p>
      </dgm:t>
    </dgm:pt>
    <dgm:pt modelId="{A9DF78F0-F87A-46FC-AE18-644C536E2178}">
      <dgm:prSet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-25</a:t>
          </a:r>
        </a:p>
      </dgm:t>
    </dgm:pt>
    <dgm:pt modelId="{AEC41B2B-7DA5-4F74-8467-92628F46CE99}" type="parTrans" cxnId="{4BC5EF6C-5E82-4BEE-B2A4-BEBF31625F9F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B65A53E-1300-48D1-9D72-915B79F8A35C}" type="sibTrans" cxnId="{4BC5EF6C-5E82-4BEE-B2A4-BEBF31625F9F}">
      <dgm:prSet/>
      <dgm:spPr/>
      <dgm:t>
        <a:bodyPr/>
        <a:lstStyle/>
        <a:p>
          <a:endParaRPr lang="en-US"/>
        </a:p>
      </dgm:t>
    </dgm:pt>
    <dgm:pt modelId="{7863A6E9-D7B2-4F3F-AED9-980337432E2E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 - 128</a:t>
          </a:r>
        </a:p>
      </dgm:t>
    </dgm:pt>
    <dgm:pt modelId="{757D8826-B7A6-44D1-8D6E-C0207DF156EF}" type="parTrans" cxnId="{F2C7EC17-81AC-43BD-8891-A4955020190F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1C8189B0-3A94-422B-A887-F50F2314C006}" type="sibTrans" cxnId="{F2C7EC17-81AC-43BD-8891-A4955020190F}">
      <dgm:prSet/>
      <dgm:spPr/>
      <dgm:t>
        <a:bodyPr/>
        <a:lstStyle/>
        <a:p>
          <a:endParaRPr lang="en-US"/>
        </a:p>
      </dgm:t>
    </dgm:pt>
    <dgm:pt modelId="{B717AED9-48C1-4514-8F72-A6F335A45652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- 91</a:t>
          </a:r>
        </a:p>
      </dgm:t>
    </dgm:pt>
    <dgm:pt modelId="{36535799-715D-4CCF-BAD0-B6704C35CF76}" type="parTrans" cxnId="{055F344B-427C-4943-BEF8-2566E84691AB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8A67AD6-F0C7-42EB-8CEE-AED67EA0E7B8}" type="sibTrans" cxnId="{055F344B-427C-4943-BEF8-2566E84691AB}">
      <dgm:prSet/>
      <dgm:spPr/>
      <dgm:t>
        <a:bodyPr/>
        <a:lstStyle/>
        <a:p>
          <a:endParaRPr lang="en-US"/>
        </a:p>
      </dgm:t>
    </dgm:pt>
    <dgm:pt modelId="{54F29BEB-38CE-49D4-B160-D0CCDECABC91}">
      <dgm:prSet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- 37</a:t>
          </a:r>
        </a:p>
      </dgm:t>
    </dgm:pt>
    <dgm:pt modelId="{2853862F-3AE2-4F8A-9658-E3FDC61757A9}" type="parTrans" cxnId="{D3009F7B-E51E-4BDD-928B-51C2D1F69BFC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170A0D0-9E0C-4ECB-AAF6-732CA0351DCF}" type="sibTrans" cxnId="{D3009F7B-E51E-4BDD-928B-51C2D1F69BFC}">
      <dgm:prSet/>
      <dgm:spPr/>
      <dgm:t>
        <a:bodyPr/>
        <a:lstStyle/>
        <a:p>
          <a:endParaRPr lang="en-US"/>
        </a:p>
      </dgm:t>
    </dgm:pt>
    <dgm:pt modelId="{ACF9A43C-D4DA-4B10-8AD4-7E66E483A930}">
      <dgm:prSet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-76</a:t>
          </a:r>
        </a:p>
      </dgm:t>
    </dgm:pt>
    <dgm:pt modelId="{D42C2B35-EDFE-402E-94B7-12BC0343FEC9}" type="parTrans" cxnId="{091DDD0C-2979-43A3-91DC-15EE0EAC89C4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41A819D-C146-4E4A-8068-1D15AD927327}" type="sibTrans" cxnId="{091DDD0C-2979-43A3-91DC-15EE0EAC89C4}">
      <dgm:prSet/>
      <dgm:spPr/>
      <dgm:t>
        <a:bodyPr/>
        <a:lstStyle/>
        <a:p>
          <a:endParaRPr lang="en-US"/>
        </a:p>
      </dgm:t>
    </dgm:pt>
    <dgm:pt modelId="{43E01CC0-3A94-4AE8-A508-5E05323288A5}">
      <dgm:prSet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अन्य प्राविधिक</a:t>
          </a:r>
          <a:endParaRPr lang="en-US" sz="2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88658FDC-A2E8-4C15-99FB-1B58722F496C}" type="parTrans" cxnId="{9C8A4BC6-F41C-425A-A5E8-1989190E3FBE}">
      <dgm:prSet/>
      <dgm:spPr/>
      <dgm:t>
        <a:bodyPr/>
        <a:lstStyle/>
        <a:p>
          <a:endParaRPr lang="en-US"/>
        </a:p>
      </dgm:t>
    </dgm:pt>
    <dgm:pt modelId="{973DC564-13AD-4592-A40F-533279BABA61}" type="sibTrans" cxnId="{9C8A4BC6-F41C-425A-A5E8-1989190E3FBE}">
      <dgm:prSet/>
      <dgm:spPr/>
      <dgm:t>
        <a:bodyPr/>
        <a:lstStyle/>
        <a:p>
          <a:endParaRPr lang="en-US"/>
        </a:p>
      </dgm:t>
    </dgm:pt>
    <dgm:pt modelId="{3AC972B0-AB0D-4C9F-8E95-50CF3B138C3C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 - 2</a:t>
          </a:r>
        </a:p>
      </dgm:t>
    </dgm:pt>
    <dgm:pt modelId="{9B574DB9-8BCA-4C6C-8A98-8CC00EFA7DA1}" type="parTrans" cxnId="{6E7AC444-E4E7-4930-949D-F2C595484BE3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C7C8253-159C-449C-BA94-571A4CCCC79A}" type="sibTrans" cxnId="{6E7AC444-E4E7-4930-949D-F2C595484BE3}">
      <dgm:prSet/>
      <dgm:spPr/>
      <dgm:t>
        <a:bodyPr/>
        <a:lstStyle/>
        <a:p>
          <a:endParaRPr lang="en-US"/>
        </a:p>
      </dgm:t>
    </dgm:pt>
    <dgm:pt modelId="{31F02632-5B56-4259-9F01-B352396A890D}">
      <dgm:prSet phldrT="[Text]"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- 2</a:t>
          </a:r>
        </a:p>
      </dgm:t>
    </dgm:pt>
    <dgm:pt modelId="{CD050694-F41D-40BF-A7D6-53A01C14E10A}" type="parTrans" cxnId="{1C05E084-3E07-4C0F-8A79-2F5A8465A384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322BDBD-059A-4A20-93B6-C96D5081EE36}" type="sibTrans" cxnId="{1C05E084-3E07-4C0F-8A79-2F5A8465A384}">
      <dgm:prSet/>
      <dgm:spPr/>
      <dgm:t>
        <a:bodyPr/>
        <a:lstStyle/>
        <a:p>
          <a:endParaRPr lang="en-US"/>
        </a:p>
      </dgm:t>
    </dgm:pt>
    <dgm:pt modelId="{01B5AD70-789F-46CE-BEC8-3F58840C9888}">
      <dgm:prSet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- 0</a:t>
          </a:r>
        </a:p>
      </dgm:t>
    </dgm:pt>
    <dgm:pt modelId="{BA390DE6-6AB2-493B-90D3-96E2C6943550}" type="parTrans" cxnId="{F6BD49E6-45EC-4F46-8A2E-3F553BEF4D5C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AF898EA-19B1-4B22-875D-38D05368218B}" type="sibTrans" cxnId="{F6BD49E6-45EC-4F46-8A2E-3F553BEF4D5C}">
      <dgm:prSet/>
      <dgm:spPr/>
      <dgm:t>
        <a:bodyPr/>
        <a:lstStyle/>
        <a:p>
          <a:endParaRPr lang="en-US"/>
        </a:p>
      </dgm:t>
    </dgm:pt>
    <dgm:pt modelId="{39EDDDB1-5F39-4624-B6A4-3652E2F5155D}">
      <dgm:prSet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-27</a:t>
          </a:r>
        </a:p>
      </dgm:t>
    </dgm:pt>
    <dgm:pt modelId="{73167692-4AB5-47E3-B55D-693866F9126A}" type="parTrans" cxnId="{0A6D73BC-F360-45F6-9190-D992E6912020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FF798D8-324A-49E3-A1E8-818E95708A9F}" type="sibTrans" cxnId="{0A6D73BC-F360-45F6-9190-D992E6912020}">
      <dgm:prSet/>
      <dgm:spPr/>
      <dgm:t>
        <a:bodyPr/>
        <a:lstStyle/>
        <a:p>
          <a:endParaRPr lang="en-US"/>
        </a:p>
      </dgm:t>
    </dgm:pt>
    <dgm:pt modelId="{8795B214-C6D3-4424-A342-3E8E3AB184E1}">
      <dgm:prSet custT="1"/>
      <dgm:spPr>
        <a:solidFill>
          <a:srgbClr val="00B050"/>
        </a:solidFill>
      </dgm:spPr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जम्मा</a:t>
          </a:r>
          <a:endParaRPr lang="en-US" sz="2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F054A71-5B57-4F4B-B6BB-4273CB066C14}" type="parTrans" cxnId="{4D3BBCE2-5DE6-4093-BD57-EC0566DF292A}">
      <dgm:prSet/>
      <dgm:spPr/>
      <dgm:t>
        <a:bodyPr/>
        <a:lstStyle/>
        <a:p>
          <a:endParaRPr lang="en-US"/>
        </a:p>
      </dgm:t>
    </dgm:pt>
    <dgm:pt modelId="{F91E2971-23B8-41F3-871F-575E75A8F6E8}" type="sibTrans" cxnId="{4D3BBCE2-5DE6-4093-BD57-EC0566DF292A}">
      <dgm:prSet/>
      <dgm:spPr/>
      <dgm:t>
        <a:bodyPr/>
        <a:lstStyle/>
        <a:p>
          <a:endParaRPr lang="en-US"/>
        </a:p>
      </dgm:t>
    </dgm:pt>
    <dgm:pt modelId="{1A4A84A6-BFC7-4871-86FC-3941FAA27F1F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 - 282</a:t>
          </a:r>
        </a:p>
      </dgm:t>
    </dgm:pt>
    <dgm:pt modelId="{88A5808D-9752-4447-B7DF-BDEE9E4CF985}" type="parTrans" cxnId="{1144EB13-5448-4B05-BA7C-EF6063CF1CC8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56CFD04-354E-43D9-B120-D101EA67ED09}" type="sibTrans" cxnId="{1144EB13-5448-4B05-BA7C-EF6063CF1CC8}">
      <dgm:prSet/>
      <dgm:spPr/>
      <dgm:t>
        <a:bodyPr/>
        <a:lstStyle/>
        <a:p>
          <a:endParaRPr lang="en-US"/>
        </a:p>
      </dgm:t>
    </dgm:pt>
    <dgm:pt modelId="{C751C840-03DD-460C-8AE6-B7C18B52BDDF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- 198</a:t>
          </a:r>
        </a:p>
      </dgm:t>
    </dgm:pt>
    <dgm:pt modelId="{17E6C64F-3A7B-4C76-952F-51D59E838532}" type="parTrans" cxnId="{666A09C9-8401-40E6-9195-5C9175A74795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1508889-A554-4868-AF2F-9BC44D20A716}" type="sibTrans" cxnId="{666A09C9-8401-40E6-9195-5C9175A74795}">
      <dgm:prSet/>
      <dgm:spPr/>
      <dgm:t>
        <a:bodyPr/>
        <a:lstStyle/>
        <a:p>
          <a:endParaRPr lang="en-US"/>
        </a:p>
      </dgm:t>
    </dgm:pt>
    <dgm:pt modelId="{000A229B-D945-461B-9FD9-2C629AAE9FBF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- 84</a:t>
          </a:r>
        </a:p>
      </dgm:t>
    </dgm:pt>
    <dgm:pt modelId="{7E7F1173-B62B-4585-9F0C-E9CC79B8CC8D}" type="parTrans" cxnId="{F8F0F005-3A13-44EF-A1AB-2CEE3A2FCD92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1C977E5-39C5-4171-99C8-C71EBC71A18B}" type="sibTrans" cxnId="{F8F0F005-3A13-44EF-A1AB-2CEE3A2FCD92}">
      <dgm:prSet/>
      <dgm:spPr/>
      <dgm:t>
        <a:bodyPr/>
        <a:lstStyle/>
        <a:p>
          <a:endParaRPr lang="en-US"/>
        </a:p>
      </dgm:t>
    </dgm:pt>
    <dgm:pt modelId="{89070E07-8A52-4320-BE5A-3E24E742CDBA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-190</a:t>
          </a:r>
        </a:p>
      </dgm:t>
    </dgm:pt>
    <dgm:pt modelId="{6A4C6D1B-6D69-4B7B-8302-345B7A1D01DF}" type="parTrans" cxnId="{76B758A9-6874-455A-8096-1D79089A0A0F}">
      <dgm:prSet/>
      <dgm:spPr/>
      <dgm:t>
        <a:bodyPr/>
        <a:lstStyle/>
        <a:p>
          <a:endParaRPr lang="en-US" sz="20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FB5D9E0-2290-4BCA-923E-641AF6A1EDE4}" type="sibTrans" cxnId="{76B758A9-6874-455A-8096-1D79089A0A0F}">
      <dgm:prSet/>
      <dgm:spPr/>
      <dgm:t>
        <a:bodyPr/>
        <a:lstStyle/>
        <a:p>
          <a:endParaRPr lang="en-US"/>
        </a:p>
      </dgm:t>
    </dgm:pt>
    <dgm:pt modelId="{DAFFC6FB-0240-40DF-8D44-F8BE048F270D}" type="pres">
      <dgm:prSet presAssocID="{BA5474E6-45B7-4FEB-B2DD-18B3204E43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1B78F5-54C7-4AD9-9B06-0D35D0DD759C}" type="pres">
      <dgm:prSet presAssocID="{D5AFE189-9BC9-4FC8-9313-4F9A1275071B}" presName="root" presStyleCnt="0"/>
      <dgm:spPr/>
    </dgm:pt>
    <dgm:pt modelId="{BDA5255C-7A98-4931-88B8-679BBF7F53F3}" type="pres">
      <dgm:prSet presAssocID="{D5AFE189-9BC9-4FC8-9313-4F9A1275071B}" presName="rootComposite" presStyleCnt="0"/>
      <dgm:spPr/>
    </dgm:pt>
    <dgm:pt modelId="{CD348C5A-2CDA-4F28-9142-EE63B9A8D28A}" type="pres">
      <dgm:prSet presAssocID="{D5AFE189-9BC9-4FC8-9313-4F9A1275071B}" presName="rootText" presStyleLbl="node1" presStyleIdx="0" presStyleCnt="6"/>
      <dgm:spPr/>
    </dgm:pt>
    <dgm:pt modelId="{9409B6CB-45D2-4D79-A942-75CCA3107D2C}" type="pres">
      <dgm:prSet presAssocID="{D5AFE189-9BC9-4FC8-9313-4F9A1275071B}" presName="rootConnector" presStyleLbl="node1" presStyleIdx="0" presStyleCnt="6"/>
      <dgm:spPr/>
    </dgm:pt>
    <dgm:pt modelId="{CD3616EC-D2AC-456C-9036-F2A864B8931B}" type="pres">
      <dgm:prSet presAssocID="{D5AFE189-9BC9-4FC8-9313-4F9A1275071B}" presName="childShape" presStyleCnt="0"/>
      <dgm:spPr/>
    </dgm:pt>
    <dgm:pt modelId="{08590CC4-A9F2-45B5-8ECE-D0D221AF80EE}" type="pres">
      <dgm:prSet presAssocID="{08D15E0C-F444-49ED-99C7-9150852F2085}" presName="Name13" presStyleLbl="parChTrans1D2" presStyleIdx="0" presStyleCnt="24"/>
      <dgm:spPr/>
    </dgm:pt>
    <dgm:pt modelId="{8F9E0611-12F1-42B4-B732-B12CDF548448}" type="pres">
      <dgm:prSet presAssocID="{378349B6-9092-47C5-A62A-6B553E2A60F9}" presName="childText" presStyleLbl="bgAcc1" presStyleIdx="0" presStyleCnt="24">
        <dgm:presLayoutVars>
          <dgm:bulletEnabled val="1"/>
        </dgm:presLayoutVars>
      </dgm:prSet>
      <dgm:spPr/>
    </dgm:pt>
    <dgm:pt modelId="{535E31F3-DD65-4D6A-B6FC-82DC9FB7F2DE}" type="pres">
      <dgm:prSet presAssocID="{FAE1AA07-BA1F-48F8-BF46-18C8F2A8F4C8}" presName="Name13" presStyleLbl="parChTrans1D2" presStyleIdx="1" presStyleCnt="24"/>
      <dgm:spPr/>
    </dgm:pt>
    <dgm:pt modelId="{82D3B3D6-DBBB-4A17-86C3-CB1EE8BBE949}" type="pres">
      <dgm:prSet presAssocID="{284CF09E-87A2-4EF7-B1D4-4E0E89F9C047}" presName="childText" presStyleLbl="bgAcc1" presStyleIdx="1" presStyleCnt="24">
        <dgm:presLayoutVars>
          <dgm:bulletEnabled val="1"/>
        </dgm:presLayoutVars>
      </dgm:prSet>
      <dgm:spPr/>
    </dgm:pt>
    <dgm:pt modelId="{DF04D315-5237-4AF9-8B2F-1F8D830041A0}" type="pres">
      <dgm:prSet presAssocID="{524332FA-90F9-492E-9F57-CB183B10ED46}" presName="Name13" presStyleLbl="parChTrans1D2" presStyleIdx="2" presStyleCnt="24"/>
      <dgm:spPr/>
    </dgm:pt>
    <dgm:pt modelId="{11F17DCB-D663-4F02-B1A4-487708095156}" type="pres">
      <dgm:prSet presAssocID="{1BD203B5-C2F7-4F18-85F6-BF1B5A318CC0}" presName="childText" presStyleLbl="bgAcc1" presStyleIdx="2" presStyleCnt="24">
        <dgm:presLayoutVars>
          <dgm:bulletEnabled val="1"/>
        </dgm:presLayoutVars>
      </dgm:prSet>
      <dgm:spPr/>
    </dgm:pt>
    <dgm:pt modelId="{FB5FF742-ABB6-4511-8E89-79D822959A74}" type="pres">
      <dgm:prSet presAssocID="{43CB3BA3-CF00-410F-9716-52D51F986146}" presName="Name13" presStyleLbl="parChTrans1D2" presStyleIdx="3" presStyleCnt="24"/>
      <dgm:spPr/>
    </dgm:pt>
    <dgm:pt modelId="{60C0AEF7-E215-4EC0-B120-27BC75D06B92}" type="pres">
      <dgm:prSet presAssocID="{DC779EF2-FB9F-401B-8983-64B57CFD38AF}" presName="childText" presStyleLbl="bgAcc1" presStyleIdx="3" presStyleCnt="24">
        <dgm:presLayoutVars>
          <dgm:bulletEnabled val="1"/>
        </dgm:presLayoutVars>
      </dgm:prSet>
      <dgm:spPr/>
    </dgm:pt>
    <dgm:pt modelId="{A06A2773-A034-401B-B5BB-9B0A921203A6}" type="pres">
      <dgm:prSet presAssocID="{536CCCB0-B776-444C-9E0D-06CD84A401BE}" presName="root" presStyleCnt="0"/>
      <dgm:spPr/>
    </dgm:pt>
    <dgm:pt modelId="{B9E96EE1-6593-4CAB-AE87-8EB2E276AB5A}" type="pres">
      <dgm:prSet presAssocID="{536CCCB0-B776-444C-9E0D-06CD84A401BE}" presName="rootComposite" presStyleCnt="0"/>
      <dgm:spPr/>
    </dgm:pt>
    <dgm:pt modelId="{90E3C41F-9C3D-4E27-9D04-C35D34FE5C96}" type="pres">
      <dgm:prSet presAssocID="{536CCCB0-B776-444C-9E0D-06CD84A401BE}" presName="rootText" presStyleLbl="node1" presStyleIdx="1" presStyleCnt="6"/>
      <dgm:spPr/>
    </dgm:pt>
    <dgm:pt modelId="{66C45E80-C13D-4323-BCD7-8F190AF48C9E}" type="pres">
      <dgm:prSet presAssocID="{536CCCB0-B776-444C-9E0D-06CD84A401BE}" presName="rootConnector" presStyleLbl="node1" presStyleIdx="1" presStyleCnt="6"/>
      <dgm:spPr/>
    </dgm:pt>
    <dgm:pt modelId="{224748F6-FF84-40A4-90C7-3884E29884D7}" type="pres">
      <dgm:prSet presAssocID="{536CCCB0-B776-444C-9E0D-06CD84A401BE}" presName="childShape" presStyleCnt="0"/>
      <dgm:spPr/>
    </dgm:pt>
    <dgm:pt modelId="{9178EB88-7174-4DB4-BA29-1B9FF60397E7}" type="pres">
      <dgm:prSet presAssocID="{C903A037-D94B-498C-9EE5-A7AEE1CB9D03}" presName="Name13" presStyleLbl="parChTrans1D2" presStyleIdx="4" presStyleCnt="24"/>
      <dgm:spPr/>
    </dgm:pt>
    <dgm:pt modelId="{A03EF523-424C-489D-B379-9E30AC6BFB42}" type="pres">
      <dgm:prSet presAssocID="{E1D2A287-D5DD-4B3A-8E4C-AE8557FB4348}" presName="childText" presStyleLbl="bgAcc1" presStyleIdx="4" presStyleCnt="24">
        <dgm:presLayoutVars>
          <dgm:bulletEnabled val="1"/>
        </dgm:presLayoutVars>
      </dgm:prSet>
      <dgm:spPr/>
    </dgm:pt>
    <dgm:pt modelId="{4F595B9E-E42D-47F8-9F6D-69EC5ACE0136}" type="pres">
      <dgm:prSet presAssocID="{22E9A21D-C2E0-4809-A1F1-0A415AB4ED35}" presName="Name13" presStyleLbl="parChTrans1D2" presStyleIdx="5" presStyleCnt="24"/>
      <dgm:spPr/>
    </dgm:pt>
    <dgm:pt modelId="{46BA4A77-2298-487E-BF40-B6D05AE52333}" type="pres">
      <dgm:prSet presAssocID="{84E7A5D0-4600-4C1A-B6DC-C916B9409DE0}" presName="childText" presStyleLbl="bgAcc1" presStyleIdx="5" presStyleCnt="24">
        <dgm:presLayoutVars>
          <dgm:bulletEnabled val="1"/>
        </dgm:presLayoutVars>
      </dgm:prSet>
      <dgm:spPr/>
    </dgm:pt>
    <dgm:pt modelId="{9C87BD9D-7D47-41CD-9DB5-1F222180E712}" type="pres">
      <dgm:prSet presAssocID="{F7BADA26-C371-474F-A33E-AF8CEE7C5909}" presName="Name13" presStyleLbl="parChTrans1D2" presStyleIdx="6" presStyleCnt="24"/>
      <dgm:spPr/>
    </dgm:pt>
    <dgm:pt modelId="{16A4F747-D01F-4C32-B262-A838E6E43B4B}" type="pres">
      <dgm:prSet presAssocID="{8C916A94-C00E-4695-97E7-DC163233ADBD}" presName="childText" presStyleLbl="bgAcc1" presStyleIdx="6" presStyleCnt="24">
        <dgm:presLayoutVars>
          <dgm:bulletEnabled val="1"/>
        </dgm:presLayoutVars>
      </dgm:prSet>
      <dgm:spPr/>
    </dgm:pt>
    <dgm:pt modelId="{1BC8CC5E-2D9D-4184-A0F8-3DBCD9D61F7D}" type="pres">
      <dgm:prSet presAssocID="{DA00812E-FA48-4D65-9516-D36D5F6047BB}" presName="Name13" presStyleLbl="parChTrans1D2" presStyleIdx="7" presStyleCnt="24"/>
      <dgm:spPr/>
    </dgm:pt>
    <dgm:pt modelId="{3A1F49BE-1355-4C6C-8AAD-D6A1050559AB}" type="pres">
      <dgm:prSet presAssocID="{7B7DE985-B842-4BC0-BA22-466DE3CC2F34}" presName="childText" presStyleLbl="bgAcc1" presStyleIdx="7" presStyleCnt="24">
        <dgm:presLayoutVars>
          <dgm:bulletEnabled val="1"/>
        </dgm:presLayoutVars>
      </dgm:prSet>
      <dgm:spPr/>
    </dgm:pt>
    <dgm:pt modelId="{2E83089B-AC0F-4081-84A0-FFA364DC7893}" type="pres">
      <dgm:prSet presAssocID="{F9293C0A-3C81-41D3-A32B-884AEB65641B}" presName="root" presStyleCnt="0"/>
      <dgm:spPr/>
    </dgm:pt>
    <dgm:pt modelId="{6DD51ADD-A99C-4BBB-83B9-3E347B67B663}" type="pres">
      <dgm:prSet presAssocID="{F9293C0A-3C81-41D3-A32B-884AEB65641B}" presName="rootComposite" presStyleCnt="0"/>
      <dgm:spPr/>
    </dgm:pt>
    <dgm:pt modelId="{B974689F-946E-45ED-A81F-9AA2BB066CF5}" type="pres">
      <dgm:prSet presAssocID="{F9293C0A-3C81-41D3-A32B-884AEB65641B}" presName="rootText" presStyleLbl="node1" presStyleIdx="2" presStyleCnt="6" custScaleX="110914" custScaleY="83211"/>
      <dgm:spPr/>
    </dgm:pt>
    <dgm:pt modelId="{545B7651-4EFF-4E2F-90C2-B528942A6BE5}" type="pres">
      <dgm:prSet presAssocID="{F9293C0A-3C81-41D3-A32B-884AEB65641B}" presName="rootConnector" presStyleLbl="node1" presStyleIdx="2" presStyleCnt="6"/>
      <dgm:spPr/>
    </dgm:pt>
    <dgm:pt modelId="{4C76AE9D-7A6C-48C8-A958-1FD97E4E0C45}" type="pres">
      <dgm:prSet presAssocID="{F9293C0A-3C81-41D3-A32B-884AEB65641B}" presName="childShape" presStyleCnt="0"/>
      <dgm:spPr/>
    </dgm:pt>
    <dgm:pt modelId="{6B0A881D-0B06-4899-8280-56574E4A68F5}" type="pres">
      <dgm:prSet presAssocID="{AA765705-13BF-4EA8-9DED-034F79B039F9}" presName="Name13" presStyleLbl="parChTrans1D2" presStyleIdx="8" presStyleCnt="24"/>
      <dgm:spPr/>
    </dgm:pt>
    <dgm:pt modelId="{2572FD6C-6BA1-4112-8861-8FF3DA941C02}" type="pres">
      <dgm:prSet presAssocID="{EA7E11D4-0EB1-4CF5-91C9-C1D5A33B64D4}" presName="childText" presStyleLbl="bgAcc1" presStyleIdx="8" presStyleCnt="24">
        <dgm:presLayoutVars>
          <dgm:bulletEnabled val="1"/>
        </dgm:presLayoutVars>
      </dgm:prSet>
      <dgm:spPr/>
    </dgm:pt>
    <dgm:pt modelId="{D23BB2F6-B2E0-4F4A-8955-95DFAF7F776E}" type="pres">
      <dgm:prSet presAssocID="{AF58BC83-27C5-4C24-B377-87715468DD65}" presName="Name13" presStyleLbl="parChTrans1D2" presStyleIdx="9" presStyleCnt="24"/>
      <dgm:spPr/>
    </dgm:pt>
    <dgm:pt modelId="{E3E6E696-CA16-4F8B-B5DE-44532FF055E1}" type="pres">
      <dgm:prSet presAssocID="{BB5A89F2-9BFD-433C-BEC4-4E537D93F47E}" presName="childText" presStyleLbl="bgAcc1" presStyleIdx="9" presStyleCnt="24">
        <dgm:presLayoutVars>
          <dgm:bulletEnabled val="1"/>
        </dgm:presLayoutVars>
      </dgm:prSet>
      <dgm:spPr/>
    </dgm:pt>
    <dgm:pt modelId="{9D718CA6-5A88-4A3A-BDC9-725F971DE46C}" type="pres">
      <dgm:prSet presAssocID="{49163CFE-0142-4EA6-95EC-E6CADC9AF790}" presName="Name13" presStyleLbl="parChTrans1D2" presStyleIdx="10" presStyleCnt="24"/>
      <dgm:spPr/>
    </dgm:pt>
    <dgm:pt modelId="{5145A3B5-ACF5-400E-93DF-E51C1E1D171A}" type="pres">
      <dgm:prSet presAssocID="{874C4A84-7ECB-407F-9116-0B4416119B12}" presName="childText" presStyleLbl="bgAcc1" presStyleIdx="10" presStyleCnt="24">
        <dgm:presLayoutVars>
          <dgm:bulletEnabled val="1"/>
        </dgm:presLayoutVars>
      </dgm:prSet>
      <dgm:spPr/>
    </dgm:pt>
    <dgm:pt modelId="{02C2C36B-15F9-446F-8A35-9502437571AB}" type="pres">
      <dgm:prSet presAssocID="{AEC41B2B-7DA5-4F74-8467-92628F46CE99}" presName="Name13" presStyleLbl="parChTrans1D2" presStyleIdx="11" presStyleCnt="24"/>
      <dgm:spPr/>
    </dgm:pt>
    <dgm:pt modelId="{C36A21EF-7512-4CD3-83C8-ECF3BCCA97D3}" type="pres">
      <dgm:prSet presAssocID="{A9DF78F0-F87A-46FC-AE18-644C536E2178}" presName="childText" presStyleLbl="bgAcc1" presStyleIdx="11" presStyleCnt="24">
        <dgm:presLayoutVars>
          <dgm:bulletEnabled val="1"/>
        </dgm:presLayoutVars>
      </dgm:prSet>
      <dgm:spPr/>
    </dgm:pt>
    <dgm:pt modelId="{C40B7910-7084-450B-900E-ABCCC93D3298}" type="pres">
      <dgm:prSet presAssocID="{1A07C288-56BC-497A-B640-8DA2F0BFBB2D}" presName="root" presStyleCnt="0"/>
      <dgm:spPr/>
    </dgm:pt>
    <dgm:pt modelId="{E223ABA2-8AC6-4CB7-809A-98244321F3B0}" type="pres">
      <dgm:prSet presAssocID="{1A07C288-56BC-497A-B640-8DA2F0BFBB2D}" presName="rootComposite" presStyleCnt="0"/>
      <dgm:spPr/>
    </dgm:pt>
    <dgm:pt modelId="{240E5F32-0810-4464-89C5-83A9083E14D4}" type="pres">
      <dgm:prSet presAssocID="{1A07C288-56BC-497A-B640-8DA2F0BFBB2D}" presName="rootText" presStyleLbl="node1" presStyleIdx="3" presStyleCnt="6"/>
      <dgm:spPr/>
    </dgm:pt>
    <dgm:pt modelId="{0CF73812-059A-4FBE-8BCB-EF6102AB2405}" type="pres">
      <dgm:prSet presAssocID="{1A07C288-56BC-497A-B640-8DA2F0BFBB2D}" presName="rootConnector" presStyleLbl="node1" presStyleIdx="3" presStyleCnt="6"/>
      <dgm:spPr/>
    </dgm:pt>
    <dgm:pt modelId="{2790F385-8F49-469E-9AD7-6482A891DCF4}" type="pres">
      <dgm:prSet presAssocID="{1A07C288-56BC-497A-B640-8DA2F0BFBB2D}" presName="childShape" presStyleCnt="0"/>
      <dgm:spPr/>
    </dgm:pt>
    <dgm:pt modelId="{8226B0F3-2037-4978-A8A5-291728E9C0B8}" type="pres">
      <dgm:prSet presAssocID="{757D8826-B7A6-44D1-8D6E-C0207DF156EF}" presName="Name13" presStyleLbl="parChTrans1D2" presStyleIdx="12" presStyleCnt="24"/>
      <dgm:spPr/>
    </dgm:pt>
    <dgm:pt modelId="{1CEFD31A-A59F-49B0-9226-0FA0E2D30337}" type="pres">
      <dgm:prSet presAssocID="{7863A6E9-D7B2-4F3F-AED9-980337432E2E}" presName="childText" presStyleLbl="bgAcc1" presStyleIdx="12" presStyleCnt="24">
        <dgm:presLayoutVars>
          <dgm:bulletEnabled val="1"/>
        </dgm:presLayoutVars>
      </dgm:prSet>
      <dgm:spPr/>
    </dgm:pt>
    <dgm:pt modelId="{79F64F0C-B36D-40E1-949D-8712BD9EE33D}" type="pres">
      <dgm:prSet presAssocID="{36535799-715D-4CCF-BAD0-B6704C35CF76}" presName="Name13" presStyleLbl="parChTrans1D2" presStyleIdx="13" presStyleCnt="24"/>
      <dgm:spPr/>
    </dgm:pt>
    <dgm:pt modelId="{4B52711A-B007-49D9-AE9F-94106F724F8D}" type="pres">
      <dgm:prSet presAssocID="{B717AED9-48C1-4514-8F72-A6F335A45652}" presName="childText" presStyleLbl="bgAcc1" presStyleIdx="13" presStyleCnt="24">
        <dgm:presLayoutVars>
          <dgm:bulletEnabled val="1"/>
        </dgm:presLayoutVars>
      </dgm:prSet>
      <dgm:spPr/>
    </dgm:pt>
    <dgm:pt modelId="{D76A112E-DE7D-42E4-A545-327C5F7AE86B}" type="pres">
      <dgm:prSet presAssocID="{2853862F-3AE2-4F8A-9658-E3FDC61757A9}" presName="Name13" presStyleLbl="parChTrans1D2" presStyleIdx="14" presStyleCnt="24"/>
      <dgm:spPr/>
    </dgm:pt>
    <dgm:pt modelId="{7DDCEAEA-DB48-48D0-9FA0-D89F4B0A92D0}" type="pres">
      <dgm:prSet presAssocID="{54F29BEB-38CE-49D4-B160-D0CCDECABC91}" presName="childText" presStyleLbl="bgAcc1" presStyleIdx="14" presStyleCnt="24">
        <dgm:presLayoutVars>
          <dgm:bulletEnabled val="1"/>
        </dgm:presLayoutVars>
      </dgm:prSet>
      <dgm:spPr/>
    </dgm:pt>
    <dgm:pt modelId="{63F92308-A195-4C79-A665-2A05E220A8E4}" type="pres">
      <dgm:prSet presAssocID="{D42C2B35-EDFE-402E-94B7-12BC0343FEC9}" presName="Name13" presStyleLbl="parChTrans1D2" presStyleIdx="15" presStyleCnt="24"/>
      <dgm:spPr/>
    </dgm:pt>
    <dgm:pt modelId="{347D8FD0-1741-455F-82B3-5BDAC36AA9B9}" type="pres">
      <dgm:prSet presAssocID="{ACF9A43C-D4DA-4B10-8AD4-7E66E483A930}" presName="childText" presStyleLbl="bgAcc1" presStyleIdx="15" presStyleCnt="24">
        <dgm:presLayoutVars>
          <dgm:bulletEnabled val="1"/>
        </dgm:presLayoutVars>
      </dgm:prSet>
      <dgm:spPr/>
    </dgm:pt>
    <dgm:pt modelId="{164818FF-6619-4A79-8AF4-36D7D2545C95}" type="pres">
      <dgm:prSet presAssocID="{43E01CC0-3A94-4AE8-A508-5E05323288A5}" presName="root" presStyleCnt="0"/>
      <dgm:spPr/>
    </dgm:pt>
    <dgm:pt modelId="{74315BFD-093A-4213-938D-8E2326416B81}" type="pres">
      <dgm:prSet presAssocID="{43E01CC0-3A94-4AE8-A508-5E05323288A5}" presName="rootComposite" presStyleCnt="0"/>
      <dgm:spPr/>
    </dgm:pt>
    <dgm:pt modelId="{F977AD8A-B550-4D58-9767-D0084FC57179}" type="pres">
      <dgm:prSet presAssocID="{43E01CC0-3A94-4AE8-A508-5E05323288A5}" presName="rootText" presStyleLbl="node1" presStyleIdx="4" presStyleCnt="6"/>
      <dgm:spPr/>
    </dgm:pt>
    <dgm:pt modelId="{4F50C45E-A0C8-4EFD-85DC-F22DE5D8ABDF}" type="pres">
      <dgm:prSet presAssocID="{43E01CC0-3A94-4AE8-A508-5E05323288A5}" presName="rootConnector" presStyleLbl="node1" presStyleIdx="4" presStyleCnt="6"/>
      <dgm:spPr/>
    </dgm:pt>
    <dgm:pt modelId="{998CDD91-81ED-402D-A446-442A864FC6D0}" type="pres">
      <dgm:prSet presAssocID="{43E01CC0-3A94-4AE8-A508-5E05323288A5}" presName="childShape" presStyleCnt="0"/>
      <dgm:spPr/>
    </dgm:pt>
    <dgm:pt modelId="{356C7E2A-A114-41A4-A64B-6DDDDD92C225}" type="pres">
      <dgm:prSet presAssocID="{9B574DB9-8BCA-4C6C-8A98-8CC00EFA7DA1}" presName="Name13" presStyleLbl="parChTrans1D2" presStyleIdx="16" presStyleCnt="24"/>
      <dgm:spPr/>
    </dgm:pt>
    <dgm:pt modelId="{160BAFDB-698F-4CA1-97B0-216D6339DF2F}" type="pres">
      <dgm:prSet presAssocID="{3AC972B0-AB0D-4C9F-8E95-50CF3B138C3C}" presName="childText" presStyleLbl="bgAcc1" presStyleIdx="16" presStyleCnt="24">
        <dgm:presLayoutVars>
          <dgm:bulletEnabled val="1"/>
        </dgm:presLayoutVars>
      </dgm:prSet>
      <dgm:spPr/>
    </dgm:pt>
    <dgm:pt modelId="{147789F3-8D93-4ABB-A8E8-80C226E59C50}" type="pres">
      <dgm:prSet presAssocID="{CD050694-F41D-40BF-A7D6-53A01C14E10A}" presName="Name13" presStyleLbl="parChTrans1D2" presStyleIdx="17" presStyleCnt="24"/>
      <dgm:spPr/>
    </dgm:pt>
    <dgm:pt modelId="{C9DE71EA-0A16-4508-BBB4-8F30DBB01B06}" type="pres">
      <dgm:prSet presAssocID="{31F02632-5B56-4259-9F01-B352396A890D}" presName="childText" presStyleLbl="bgAcc1" presStyleIdx="17" presStyleCnt="24">
        <dgm:presLayoutVars>
          <dgm:bulletEnabled val="1"/>
        </dgm:presLayoutVars>
      </dgm:prSet>
      <dgm:spPr/>
    </dgm:pt>
    <dgm:pt modelId="{EFBACF1C-7E52-48CB-AA41-72FDCC053BB0}" type="pres">
      <dgm:prSet presAssocID="{BA390DE6-6AB2-493B-90D3-96E2C6943550}" presName="Name13" presStyleLbl="parChTrans1D2" presStyleIdx="18" presStyleCnt="24"/>
      <dgm:spPr/>
    </dgm:pt>
    <dgm:pt modelId="{8F94D0E8-F171-4566-9EB7-23F6548A5FBB}" type="pres">
      <dgm:prSet presAssocID="{01B5AD70-789F-46CE-BEC8-3F58840C9888}" presName="childText" presStyleLbl="bgAcc1" presStyleIdx="18" presStyleCnt="24">
        <dgm:presLayoutVars>
          <dgm:bulletEnabled val="1"/>
        </dgm:presLayoutVars>
      </dgm:prSet>
      <dgm:spPr/>
    </dgm:pt>
    <dgm:pt modelId="{09EBA5A0-62FE-4702-939A-0909BFF90FB5}" type="pres">
      <dgm:prSet presAssocID="{73167692-4AB5-47E3-B55D-693866F9126A}" presName="Name13" presStyleLbl="parChTrans1D2" presStyleIdx="19" presStyleCnt="24"/>
      <dgm:spPr/>
    </dgm:pt>
    <dgm:pt modelId="{CD31F367-5D4A-45B1-BAC7-E6AA5DA96531}" type="pres">
      <dgm:prSet presAssocID="{39EDDDB1-5F39-4624-B6A4-3652E2F5155D}" presName="childText" presStyleLbl="bgAcc1" presStyleIdx="19" presStyleCnt="24">
        <dgm:presLayoutVars>
          <dgm:bulletEnabled val="1"/>
        </dgm:presLayoutVars>
      </dgm:prSet>
      <dgm:spPr/>
    </dgm:pt>
    <dgm:pt modelId="{3C573701-27BE-45DF-AE9D-79A9E6DC07B9}" type="pres">
      <dgm:prSet presAssocID="{8795B214-C6D3-4424-A342-3E8E3AB184E1}" presName="root" presStyleCnt="0"/>
      <dgm:spPr/>
    </dgm:pt>
    <dgm:pt modelId="{E9FA7DE3-EAC2-4DC6-BC21-3C15B05DA46F}" type="pres">
      <dgm:prSet presAssocID="{8795B214-C6D3-4424-A342-3E8E3AB184E1}" presName="rootComposite" presStyleCnt="0"/>
      <dgm:spPr/>
    </dgm:pt>
    <dgm:pt modelId="{9C85FDDB-4392-4E53-89B2-70E5A5CEEAAF}" type="pres">
      <dgm:prSet presAssocID="{8795B214-C6D3-4424-A342-3E8E3AB184E1}" presName="rootText" presStyleLbl="node1" presStyleIdx="5" presStyleCnt="6"/>
      <dgm:spPr/>
    </dgm:pt>
    <dgm:pt modelId="{3F60C797-25DD-472F-8DB4-6E95375350E4}" type="pres">
      <dgm:prSet presAssocID="{8795B214-C6D3-4424-A342-3E8E3AB184E1}" presName="rootConnector" presStyleLbl="node1" presStyleIdx="5" presStyleCnt="6"/>
      <dgm:spPr/>
    </dgm:pt>
    <dgm:pt modelId="{FCDB628E-29EA-4A2A-A695-266307FFF895}" type="pres">
      <dgm:prSet presAssocID="{8795B214-C6D3-4424-A342-3E8E3AB184E1}" presName="childShape" presStyleCnt="0"/>
      <dgm:spPr/>
    </dgm:pt>
    <dgm:pt modelId="{99F34B49-80C3-4E9C-9D11-A249CD662154}" type="pres">
      <dgm:prSet presAssocID="{88A5808D-9752-4447-B7DF-BDEE9E4CF985}" presName="Name13" presStyleLbl="parChTrans1D2" presStyleIdx="20" presStyleCnt="24"/>
      <dgm:spPr/>
    </dgm:pt>
    <dgm:pt modelId="{A1A631BA-7D6A-4EFD-B950-3D01304C6E89}" type="pres">
      <dgm:prSet presAssocID="{1A4A84A6-BFC7-4871-86FC-3941FAA27F1F}" presName="childText" presStyleLbl="bgAcc1" presStyleIdx="20" presStyleCnt="24">
        <dgm:presLayoutVars>
          <dgm:bulletEnabled val="1"/>
        </dgm:presLayoutVars>
      </dgm:prSet>
      <dgm:spPr/>
    </dgm:pt>
    <dgm:pt modelId="{5B4DCD66-CCFE-49E4-B041-C40105E411FF}" type="pres">
      <dgm:prSet presAssocID="{17E6C64F-3A7B-4C76-952F-51D59E838532}" presName="Name13" presStyleLbl="parChTrans1D2" presStyleIdx="21" presStyleCnt="24"/>
      <dgm:spPr/>
    </dgm:pt>
    <dgm:pt modelId="{E0F0DF78-6C5D-4A93-BE29-D0D729F8EF80}" type="pres">
      <dgm:prSet presAssocID="{C751C840-03DD-460C-8AE6-B7C18B52BDDF}" presName="childText" presStyleLbl="bgAcc1" presStyleIdx="21" presStyleCnt="24">
        <dgm:presLayoutVars>
          <dgm:bulletEnabled val="1"/>
        </dgm:presLayoutVars>
      </dgm:prSet>
      <dgm:spPr/>
    </dgm:pt>
    <dgm:pt modelId="{2CD17B9D-11DB-4B2F-AA9C-AD08A45B8C07}" type="pres">
      <dgm:prSet presAssocID="{7E7F1173-B62B-4585-9F0C-E9CC79B8CC8D}" presName="Name13" presStyleLbl="parChTrans1D2" presStyleIdx="22" presStyleCnt="24"/>
      <dgm:spPr/>
    </dgm:pt>
    <dgm:pt modelId="{CC84A58F-1DA9-45C3-94FB-9F6D9561D664}" type="pres">
      <dgm:prSet presAssocID="{000A229B-D945-461B-9FD9-2C629AAE9FBF}" presName="childText" presStyleLbl="bgAcc1" presStyleIdx="22" presStyleCnt="24">
        <dgm:presLayoutVars>
          <dgm:bulletEnabled val="1"/>
        </dgm:presLayoutVars>
      </dgm:prSet>
      <dgm:spPr/>
    </dgm:pt>
    <dgm:pt modelId="{C3C17184-4EC3-4344-B007-66BD92DA1F38}" type="pres">
      <dgm:prSet presAssocID="{6A4C6D1B-6D69-4B7B-8302-345B7A1D01DF}" presName="Name13" presStyleLbl="parChTrans1D2" presStyleIdx="23" presStyleCnt="24"/>
      <dgm:spPr/>
    </dgm:pt>
    <dgm:pt modelId="{1419CF1A-3905-48F9-AF3B-0C4B53997C7A}" type="pres">
      <dgm:prSet presAssocID="{89070E07-8A52-4320-BE5A-3E24E742CDBA}" presName="childText" presStyleLbl="bgAcc1" presStyleIdx="23" presStyleCnt="24">
        <dgm:presLayoutVars>
          <dgm:bulletEnabled val="1"/>
        </dgm:presLayoutVars>
      </dgm:prSet>
      <dgm:spPr/>
    </dgm:pt>
  </dgm:ptLst>
  <dgm:cxnLst>
    <dgm:cxn modelId="{A33A2702-E89F-419E-9044-9E086A1684EB}" type="presOf" srcId="{7863A6E9-D7B2-4F3F-AED9-980337432E2E}" destId="{1CEFD31A-A59F-49B0-9226-0FA0E2D30337}" srcOrd="0" destOrd="0" presId="urn:microsoft.com/office/officeart/2005/8/layout/hierarchy3"/>
    <dgm:cxn modelId="{F8F0F005-3A13-44EF-A1AB-2CEE3A2FCD92}" srcId="{8795B214-C6D3-4424-A342-3E8E3AB184E1}" destId="{000A229B-D945-461B-9FD9-2C629AAE9FBF}" srcOrd="2" destOrd="0" parTransId="{7E7F1173-B62B-4585-9F0C-E9CC79B8CC8D}" sibTransId="{91C977E5-39C5-4171-99C8-C71EBC71A18B}"/>
    <dgm:cxn modelId="{07B71A07-2B81-4DF0-95D1-E65B195A5447}" type="presOf" srcId="{22E9A21D-C2E0-4809-A1F1-0A415AB4ED35}" destId="{4F595B9E-E42D-47F8-9F6D-69EC5ACE0136}" srcOrd="0" destOrd="0" presId="urn:microsoft.com/office/officeart/2005/8/layout/hierarchy3"/>
    <dgm:cxn modelId="{9DA12009-7B89-4502-B3E8-CAF44CA1A680}" type="presOf" srcId="{D5AFE189-9BC9-4FC8-9313-4F9A1275071B}" destId="{CD348C5A-2CDA-4F28-9142-EE63B9A8D28A}" srcOrd="0" destOrd="0" presId="urn:microsoft.com/office/officeart/2005/8/layout/hierarchy3"/>
    <dgm:cxn modelId="{2C1D4609-FFD9-4B50-8904-1F939BE131A1}" srcId="{F9293C0A-3C81-41D3-A32B-884AEB65641B}" destId="{BB5A89F2-9BFD-433C-BEC4-4E537D93F47E}" srcOrd="1" destOrd="0" parTransId="{AF58BC83-27C5-4C24-B377-87715468DD65}" sibTransId="{0083EBED-E40D-43D2-8E85-8EE520C78CAB}"/>
    <dgm:cxn modelId="{9C8CF009-85E3-4BB1-8CBD-2F1799A13B90}" type="presOf" srcId="{BB5A89F2-9BFD-433C-BEC4-4E537D93F47E}" destId="{E3E6E696-CA16-4F8B-B5DE-44532FF055E1}" srcOrd="0" destOrd="0" presId="urn:microsoft.com/office/officeart/2005/8/layout/hierarchy3"/>
    <dgm:cxn modelId="{1E96A60A-EA09-4AE4-986F-67937CDCF6F9}" srcId="{BA5474E6-45B7-4FEB-B2DD-18B3204E43F7}" destId="{536CCCB0-B776-444C-9E0D-06CD84A401BE}" srcOrd="1" destOrd="0" parTransId="{B5AAF372-B6E3-4B55-8A1E-25912134FA93}" sibTransId="{08BFC6A2-F591-4295-9D42-A14F6AF1A676}"/>
    <dgm:cxn modelId="{091DDD0C-2979-43A3-91DC-15EE0EAC89C4}" srcId="{1A07C288-56BC-497A-B640-8DA2F0BFBB2D}" destId="{ACF9A43C-D4DA-4B10-8AD4-7E66E483A930}" srcOrd="3" destOrd="0" parTransId="{D42C2B35-EDFE-402E-94B7-12BC0343FEC9}" sibTransId="{741A819D-C146-4E4A-8068-1D15AD927327}"/>
    <dgm:cxn modelId="{33D65A0D-076C-4605-930C-33BB30153D7A}" srcId="{536CCCB0-B776-444C-9E0D-06CD84A401BE}" destId="{7B7DE985-B842-4BC0-BA22-466DE3CC2F34}" srcOrd="3" destOrd="0" parTransId="{DA00812E-FA48-4D65-9516-D36D5F6047BB}" sibTransId="{C5176FA6-7D26-422B-A7E3-FC0B2C4CACD0}"/>
    <dgm:cxn modelId="{8BDC6C0F-BE44-4E43-8C0B-02229D7ABA5A}" type="presOf" srcId="{C903A037-D94B-498C-9EE5-A7AEE1CB9D03}" destId="{9178EB88-7174-4DB4-BA29-1B9FF60397E7}" srcOrd="0" destOrd="0" presId="urn:microsoft.com/office/officeart/2005/8/layout/hierarchy3"/>
    <dgm:cxn modelId="{1144EB13-5448-4B05-BA7C-EF6063CF1CC8}" srcId="{8795B214-C6D3-4424-A342-3E8E3AB184E1}" destId="{1A4A84A6-BFC7-4871-86FC-3941FAA27F1F}" srcOrd="0" destOrd="0" parTransId="{88A5808D-9752-4447-B7DF-BDEE9E4CF985}" sibTransId="{B56CFD04-354E-43D9-B120-D101EA67ED09}"/>
    <dgm:cxn modelId="{F2C7EC17-81AC-43BD-8891-A4955020190F}" srcId="{1A07C288-56BC-497A-B640-8DA2F0BFBB2D}" destId="{7863A6E9-D7B2-4F3F-AED9-980337432E2E}" srcOrd="0" destOrd="0" parTransId="{757D8826-B7A6-44D1-8D6E-C0207DF156EF}" sibTransId="{1C8189B0-3A94-422B-A887-F50F2314C006}"/>
    <dgm:cxn modelId="{8A41AC26-FC28-4966-AA08-0BC90E2E35F4}" type="presOf" srcId="{01B5AD70-789F-46CE-BEC8-3F58840C9888}" destId="{8F94D0E8-F171-4566-9EB7-23F6548A5FBB}" srcOrd="0" destOrd="0" presId="urn:microsoft.com/office/officeart/2005/8/layout/hierarchy3"/>
    <dgm:cxn modelId="{E9CAFC28-9B91-4B00-B11D-6296BA35EE82}" type="presOf" srcId="{D42C2B35-EDFE-402E-94B7-12BC0343FEC9}" destId="{63F92308-A195-4C79-A665-2A05E220A8E4}" srcOrd="0" destOrd="0" presId="urn:microsoft.com/office/officeart/2005/8/layout/hierarchy3"/>
    <dgm:cxn modelId="{5D5F402F-BFC7-4E67-8AC6-00D33F6AE804}" type="presOf" srcId="{D5AFE189-9BC9-4FC8-9313-4F9A1275071B}" destId="{9409B6CB-45D2-4D79-A942-75CCA3107D2C}" srcOrd="1" destOrd="0" presId="urn:microsoft.com/office/officeart/2005/8/layout/hierarchy3"/>
    <dgm:cxn modelId="{3CA39B31-A395-44AD-87D6-2B4DBA8AFA59}" type="presOf" srcId="{F9293C0A-3C81-41D3-A32B-884AEB65641B}" destId="{545B7651-4EFF-4E2F-90C2-B528942A6BE5}" srcOrd="1" destOrd="0" presId="urn:microsoft.com/office/officeart/2005/8/layout/hierarchy3"/>
    <dgm:cxn modelId="{47D83535-08C5-4916-B9B2-4DA652C9CDFA}" type="presOf" srcId="{EA7E11D4-0EB1-4CF5-91C9-C1D5A33B64D4}" destId="{2572FD6C-6BA1-4112-8861-8FF3DA941C02}" srcOrd="0" destOrd="0" presId="urn:microsoft.com/office/officeart/2005/8/layout/hierarchy3"/>
    <dgm:cxn modelId="{7E5B653A-C65F-4FC3-83B8-0A36476FF6AF}" type="presOf" srcId="{1A07C288-56BC-497A-B640-8DA2F0BFBB2D}" destId="{240E5F32-0810-4464-89C5-83A9083E14D4}" srcOrd="0" destOrd="0" presId="urn:microsoft.com/office/officeart/2005/8/layout/hierarchy3"/>
    <dgm:cxn modelId="{377CB93D-4503-4393-8F4B-1FE422BEFDF5}" srcId="{D5AFE189-9BC9-4FC8-9313-4F9A1275071B}" destId="{1BD203B5-C2F7-4F18-85F6-BF1B5A318CC0}" srcOrd="2" destOrd="0" parTransId="{524332FA-90F9-492E-9F57-CB183B10ED46}" sibTransId="{BC9AEAC8-9FAD-4D0B-BE0B-1FD3A93A76F8}"/>
    <dgm:cxn modelId="{9183113E-47AF-4B15-908A-363059A89E9C}" type="presOf" srcId="{43E01CC0-3A94-4AE8-A508-5E05323288A5}" destId="{4F50C45E-A0C8-4EFD-85DC-F22DE5D8ABDF}" srcOrd="1" destOrd="0" presId="urn:microsoft.com/office/officeart/2005/8/layout/hierarchy3"/>
    <dgm:cxn modelId="{95AC593E-CA41-46A9-B476-C8F6296A4CFC}" type="presOf" srcId="{874C4A84-7ECB-407F-9116-0B4416119B12}" destId="{5145A3B5-ACF5-400E-93DF-E51C1E1D171A}" srcOrd="0" destOrd="0" presId="urn:microsoft.com/office/officeart/2005/8/layout/hierarchy3"/>
    <dgm:cxn modelId="{A3123E3F-4BE9-4023-A873-40A8A48DA48F}" type="presOf" srcId="{7E7F1173-B62B-4585-9F0C-E9CC79B8CC8D}" destId="{2CD17B9D-11DB-4B2F-AA9C-AD08A45B8C07}" srcOrd="0" destOrd="0" presId="urn:microsoft.com/office/officeart/2005/8/layout/hierarchy3"/>
    <dgm:cxn modelId="{2EDAF05D-491B-499C-9E9E-753388ACF8B8}" type="presOf" srcId="{8C916A94-C00E-4695-97E7-DC163233ADBD}" destId="{16A4F747-D01F-4C32-B262-A838E6E43B4B}" srcOrd="0" destOrd="0" presId="urn:microsoft.com/office/officeart/2005/8/layout/hierarchy3"/>
    <dgm:cxn modelId="{2D959E64-E60C-42A8-8DEE-A336076B87E5}" type="presOf" srcId="{DC779EF2-FB9F-401B-8983-64B57CFD38AF}" destId="{60C0AEF7-E215-4EC0-B120-27BC75D06B92}" srcOrd="0" destOrd="0" presId="urn:microsoft.com/office/officeart/2005/8/layout/hierarchy3"/>
    <dgm:cxn modelId="{6E7AC444-E4E7-4930-949D-F2C595484BE3}" srcId="{43E01CC0-3A94-4AE8-A508-5E05323288A5}" destId="{3AC972B0-AB0D-4C9F-8E95-50CF3B138C3C}" srcOrd="0" destOrd="0" parTransId="{9B574DB9-8BCA-4C6C-8A98-8CC00EFA7DA1}" sibTransId="{7C7C8253-159C-449C-BA94-571A4CCCC79A}"/>
    <dgm:cxn modelId="{5AB4DF45-177D-41D7-A089-677BDFA6E070}" type="presOf" srcId="{17E6C64F-3A7B-4C76-952F-51D59E838532}" destId="{5B4DCD66-CCFE-49E4-B041-C40105E411FF}" srcOrd="0" destOrd="0" presId="urn:microsoft.com/office/officeart/2005/8/layout/hierarchy3"/>
    <dgm:cxn modelId="{055F344B-427C-4943-BEF8-2566E84691AB}" srcId="{1A07C288-56BC-497A-B640-8DA2F0BFBB2D}" destId="{B717AED9-48C1-4514-8F72-A6F335A45652}" srcOrd="1" destOrd="0" parTransId="{36535799-715D-4CCF-BAD0-B6704C35CF76}" sibTransId="{A8A67AD6-F0C7-42EB-8CEE-AED67EA0E7B8}"/>
    <dgm:cxn modelId="{CB44FD4B-F4B1-40DC-9C36-D7BC1AC46AC7}" type="presOf" srcId="{F9293C0A-3C81-41D3-A32B-884AEB65641B}" destId="{B974689F-946E-45ED-A81F-9AA2BB066CF5}" srcOrd="0" destOrd="0" presId="urn:microsoft.com/office/officeart/2005/8/layout/hierarchy3"/>
    <dgm:cxn modelId="{81894D6C-E668-41E8-B17B-E67AC5DA65D3}" type="presOf" srcId="{378349B6-9092-47C5-A62A-6B553E2A60F9}" destId="{8F9E0611-12F1-42B4-B732-B12CDF548448}" srcOrd="0" destOrd="0" presId="urn:microsoft.com/office/officeart/2005/8/layout/hierarchy3"/>
    <dgm:cxn modelId="{4BC5EF6C-5E82-4BEE-B2A4-BEBF31625F9F}" srcId="{F9293C0A-3C81-41D3-A32B-884AEB65641B}" destId="{A9DF78F0-F87A-46FC-AE18-644C536E2178}" srcOrd="3" destOrd="0" parTransId="{AEC41B2B-7DA5-4F74-8467-92628F46CE99}" sibTransId="{6B65A53E-1300-48D1-9D72-915B79F8A35C}"/>
    <dgm:cxn modelId="{89667A4D-C47A-40FF-8059-F74D5D6F8D02}" type="presOf" srcId="{8795B214-C6D3-4424-A342-3E8E3AB184E1}" destId="{3F60C797-25DD-472F-8DB4-6E95375350E4}" srcOrd="1" destOrd="0" presId="urn:microsoft.com/office/officeart/2005/8/layout/hierarchy3"/>
    <dgm:cxn modelId="{2A1A8E6D-A927-41F3-BC52-AE6F1E361ECC}" type="presOf" srcId="{AEC41B2B-7DA5-4F74-8467-92628F46CE99}" destId="{02C2C36B-15F9-446F-8A35-9502437571AB}" srcOrd="0" destOrd="0" presId="urn:microsoft.com/office/officeart/2005/8/layout/hierarchy3"/>
    <dgm:cxn modelId="{9E53C76D-88B6-4875-9964-A8AE9A390F8A}" type="presOf" srcId="{000A229B-D945-461B-9FD9-2C629AAE9FBF}" destId="{CC84A58F-1DA9-45C3-94FB-9F6D9561D664}" srcOrd="0" destOrd="0" presId="urn:microsoft.com/office/officeart/2005/8/layout/hierarchy3"/>
    <dgm:cxn modelId="{8A124C4E-B161-4DA8-A3E4-E46B8FCE632A}" type="presOf" srcId="{73167692-4AB5-47E3-B55D-693866F9126A}" destId="{09EBA5A0-62FE-4702-939A-0909BFF90FB5}" srcOrd="0" destOrd="0" presId="urn:microsoft.com/office/officeart/2005/8/layout/hierarchy3"/>
    <dgm:cxn modelId="{BE4E786E-CBF9-421C-A700-C00C1B2597BE}" type="presOf" srcId="{536CCCB0-B776-444C-9E0D-06CD84A401BE}" destId="{90E3C41F-9C3D-4E27-9D04-C35D34FE5C96}" srcOrd="0" destOrd="0" presId="urn:microsoft.com/office/officeart/2005/8/layout/hierarchy3"/>
    <dgm:cxn modelId="{1492294F-3E16-4EDD-BD31-89878181D3C8}" type="presOf" srcId="{6A4C6D1B-6D69-4B7B-8302-345B7A1D01DF}" destId="{C3C17184-4EC3-4344-B007-66BD92DA1F38}" srcOrd="0" destOrd="0" presId="urn:microsoft.com/office/officeart/2005/8/layout/hierarchy3"/>
    <dgm:cxn modelId="{FE411C70-619B-4A8F-9311-B6D30A269732}" type="presOf" srcId="{1BD203B5-C2F7-4F18-85F6-BF1B5A318CC0}" destId="{11F17DCB-D663-4F02-B1A4-487708095156}" srcOrd="0" destOrd="0" presId="urn:microsoft.com/office/officeart/2005/8/layout/hierarchy3"/>
    <dgm:cxn modelId="{103CA073-2AC9-47B7-8BC0-9B34B8B1C4CD}" type="presOf" srcId="{B717AED9-48C1-4514-8F72-A6F335A45652}" destId="{4B52711A-B007-49D9-AE9F-94106F724F8D}" srcOrd="0" destOrd="0" presId="urn:microsoft.com/office/officeart/2005/8/layout/hierarchy3"/>
    <dgm:cxn modelId="{D3009F7B-E51E-4BDD-928B-51C2D1F69BFC}" srcId="{1A07C288-56BC-497A-B640-8DA2F0BFBB2D}" destId="{54F29BEB-38CE-49D4-B160-D0CCDECABC91}" srcOrd="2" destOrd="0" parTransId="{2853862F-3AE2-4F8A-9658-E3FDC61757A9}" sibTransId="{D170A0D0-9E0C-4ECB-AAF6-732CA0351DCF}"/>
    <dgm:cxn modelId="{89CBE27C-CE51-4303-BA9F-F32BA5597336}" srcId="{BA5474E6-45B7-4FEB-B2DD-18B3204E43F7}" destId="{F9293C0A-3C81-41D3-A32B-884AEB65641B}" srcOrd="2" destOrd="0" parTransId="{9A7D27AB-A280-4BE6-A377-5EC3EF8D2881}" sibTransId="{57A406DF-58D6-4726-B9BD-8D148506A15F}"/>
    <dgm:cxn modelId="{2C1E8780-CC7E-4B57-9BA9-93D5BF3E755B}" type="presOf" srcId="{AA765705-13BF-4EA8-9DED-034F79B039F9}" destId="{6B0A881D-0B06-4899-8280-56574E4A68F5}" srcOrd="0" destOrd="0" presId="urn:microsoft.com/office/officeart/2005/8/layout/hierarchy3"/>
    <dgm:cxn modelId="{96D25383-3279-4929-B83B-4F437486E50E}" type="presOf" srcId="{39EDDDB1-5F39-4624-B6A4-3652E2F5155D}" destId="{CD31F367-5D4A-45B1-BAC7-E6AA5DA96531}" srcOrd="0" destOrd="0" presId="urn:microsoft.com/office/officeart/2005/8/layout/hierarchy3"/>
    <dgm:cxn modelId="{1C05E084-3E07-4C0F-8A79-2F5A8465A384}" srcId="{43E01CC0-3A94-4AE8-A508-5E05323288A5}" destId="{31F02632-5B56-4259-9F01-B352396A890D}" srcOrd="1" destOrd="0" parTransId="{CD050694-F41D-40BF-A7D6-53A01C14E10A}" sibTransId="{E322BDBD-059A-4A20-93B6-C96D5081EE36}"/>
    <dgm:cxn modelId="{2F564388-2D4D-4115-ABAF-0EFAFE2CF06C}" srcId="{D5AFE189-9BC9-4FC8-9313-4F9A1275071B}" destId="{378349B6-9092-47C5-A62A-6B553E2A60F9}" srcOrd="0" destOrd="0" parTransId="{08D15E0C-F444-49ED-99C7-9150852F2085}" sibTransId="{AB8464EC-A63B-4ED4-B7DE-3DFBC1E554DD}"/>
    <dgm:cxn modelId="{9ED79D88-CB52-4870-87BB-858F9BEED915}" type="presOf" srcId="{8795B214-C6D3-4424-A342-3E8E3AB184E1}" destId="{9C85FDDB-4392-4E53-89B2-70E5A5CEEAAF}" srcOrd="0" destOrd="0" presId="urn:microsoft.com/office/officeart/2005/8/layout/hierarchy3"/>
    <dgm:cxn modelId="{AE08E98D-BC36-4D63-ACE7-95B9E3B9F370}" type="presOf" srcId="{31F02632-5B56-4259-9F01-B352396A890D}" destId="{C9DE71EA-0A16-4508-BBB4-8F30DBB01B06}" srcOrd="0" destOrd="0" presId="urn:microsoft.com/office/officeart/2005/8/layout/hierarchy3"/>
    <dgm:cxn modelId="{F380CD97-E4AB-4A55-BBE4-9CDE2B220CFF}" type="presOf" srcId="{536CCCB0-B776-444C-9E0D-06CD84A401BE}" destId="{66C45E80-C13D-4323-BCD7-8F190AF48C9E}" srcOrd="1" destOrd="0" presId="urn:microsoft.com/office/officeart/2005/8/layout/hierarchy3"/>
    <dgm:cxn modelId="{F0DCD79A-F9FA-4AA7-B4B8-FFDED98EBFB1}" type="presOf" srcId="{43E01CC0-3A94-4AE8-A508-5E05323288A5}" destId="{F977AD8A-B550-4D58-9767-D0084FC57179}" srcOrd="0" destOrd="0" presId="urn:microsoft.com/office/officeart/2005/8/layout/hierarchy3"/>
    <dgm:cxn modelId="{F13E609C-B949-4447-9535-F97F5813489D}" srcId="{536CCCB0-B776-444C-9E0D-06CD84A401BE}" destId="{E1D2A287-D5DD-4B3A-8E4C-AE8557FB4348}" srcOrd="0" destOrd="0" parTransId="{C903A037-D94B-498C-9EE5-A7AEE1CB9D03}" sibTransId="{C1E3711B-122F-4745-848B-4E26A46371FB}"/>
    <dgm:cxn modelId="{31B5E6A0-019E-493C-B1D4-BF18D9CCA575}" type="presOf" srcId="{CD050694-F41D-40BF-A7D6-53A01C14E10A}" destId="{147789F3-8D93-4ABB-A8E8-80C226E59C50}" srcOrd="0" destOrd="0" presId="urn:microsoft.com/office/officeart/2005/8/layout/hierarchy3"/>
    <dgm:cxn modelId="{5882B7A4-32BE-47B5-9FE9-FFC91A80B522}" srcId="{BA5474E6-45B7-4FEB-B2DD-18B3204E43F7}" destId="{1A07C288-56BC-497A-B640-8DA2F0BFBB2D}" srcOrd="3" destOrd="0" parTransId="{94CD7BE3-DE20-40DB-98B9-D10788BCFEF6}" sibTransId="{43A7048A-7C66-463F-AE16-1F181F037D12}"/>
    <dgm:cxn modelId="{E92617A7-21CF-4556-98FD-1C295A16A4B1}" type="presOf" srcId="{84E7A5D0-4600-4C1A-B6DC-C916B9409DE0}" destId="{46BA4A77-2298-487E-BF40-B6D05AE52333}" srcOrd="0" destOrd="0" presId="urn:microsoft.com/office/officeart/2005/8/layout/hierarchy3"/>
    <dgm:cxn modelId="{B13CF3A8-1140-484C-A666-EFC09DAEB0FC}" type="presOf" srcId="{F7BADA26-C371-474F-A33E-AF8CEE7C5909}" destId="{9C87BD9D-7D47-41CD-9DB5-1F222180E712}" srcOrd="0" destOrd="0" presId="urn:microsoft.com/office/officeart/2005/8/layout/hierarchy3"/>
    <dgm:cxn modelId="{4F131FA9-FA5E-4A36-AE6F-02AF81D5FF2B}" type="presOf" srcId="{AF58BC83-27C5-4C24-B377-87715468DD65}" destId="{D23BB2F6-B2E0-4F4A-8955-95DFAF7F776E}" srcOrd="0" destOrd="0" presId="urn:microsoft.com/office/officeart/2005/8/layout/hierarchy3"/>
    <dgm:cxn modelId="{76B758A9-6874-455A-8096-1D79089A0A0F}" srcId="{8795B214-C6D3-4424-A342-3E8E3AB184E1}" destId="{89070E07-8A52-4320-BE5A-3E24E742CDBA}" srcOrd="3" destOrd="0" parTransId="{6A4C6D1B-6D69-4B7B-8302-345B7A1D01DF}" sibTransId="{FFB5D9E0-2290-4BCA-923E-641AF6A1EDE4}"/>
    <dgm:cxn modelId="{F9E3AAAD-42A8-4F40-BCE8-6C8C1BF645C5}" type="presOf" srcId="{A9DF78F0-F87A-46FC-AE18-644C536E2178}" destId="{C36A21EF-7512-4CD3-83C8-ECF3BCCA97D3}" srcOrd="0" destOrd="0" presId="urn:microsoft.com/office/officeart/2005/8/layout/hierarchy3"/>
    <dgm:cxn modelId="{35074DB3-4E9E-44D3-B386-AA93E2E1FFCE}" srcId="{F9293C0A-3C81-41D3-A32B-884AEB65641B}" destId="{874C4A84-7ECB-407F-9116-0B4416119B12}" srcOrd="2" destOrd="0" parTransId="{49163CFE-0142-4EA6-95EC-E6CADC9AF790}" sibTransId="{40D9ED67-A91C-4EBB-A846-AA2FA25EB2EE}"/>
    <dgm:cxn modelId="{DC9159B4-83CA-44A1-9434-A22559390AC1}" type="presOf" srcId="{3AC972B0-AB0D-4C9F-8E95-50CF3B138C3C}" destId="{160BAFDB-698F-4CA1-97B0-216D6339DF2F}" srcOrd="0" destOrd="0" presId="urn:microsoft.com/office/officeart/2005/8/layout/hierarchy3"/>
    <dgm:cxn modelId="{922FC6BA-EAE9-484C-B3A1-F95F550C2FE1}" type="presOf" srcId="{757D8826-B7A6-44D1-8D6E-C0207DF156EF}" destId="{8226B0F3-2037-4978-A8A5-291728E9C0B8}" srcOrd="0" destOrd="0" presId="urn:microsoft.com/office/officeart/2005/8/layout/hierarchy3"/>
    <dgm:cxn modelId="{0A6D73BC-F360-45F6-9190-D992E6912020}" srcId="{43E01CC0-3A94-4AE8-A508-5E05323288A5}" destId="{39EDDDB1-5F39-4624-B6A4-3652E2F5155D}" srcOrd="3" destOrd="0" parTransId="{73167692-4AB5-47E3-B55D-693866F9126A}" sibTransId="{2FF798D8-324A-49E3-A1E8-818E95708A9F}"/>
    <dgm:cxn modelId="{B0DB90BE-ABBC-49D0-BD73-5F07DBFD54B4}" srcId="{F9293C0A-3C81-41D3-A32B-884AEB65641B}" destId="{EA7E11D4-0EB1-4CF5-91C9-C1D5A33B64D4}" srcOrd="0" destOrd="0" parTransId="{AA765705-13BF-4EA8-9DED-034F79B039F9}" sibTransId="{31BFBC45-4FF9-412D-9712-621DCC8292DA}"/>
    <dgm:cxn modelId="{2D5B60C5-912C-4BAC-B696-9194F570B2CA}" type="presOf" srcId="{89070E07-8A52-4320-BE5A-3E24E742CDBA}" destId="{1419CF1A-3905-48F9-AF3B-0C4B53997C7A}" srcOrd="0" destOrd="0" presId="urn:microsoft.com/office/officeart/2005/8/layout/hierarchy3"/>
    <dgm:cxn modelId="{9CD44EC5-E0D6-4EC6-98B6-65CBA254F2D8}" type="presOf" srcId="{ACF9A43C-D4DA-4B10-8AD4-7E66E483A930}" destId="{347D8FD0-1741-455F-82B3-5BDAC36AA9B9}" srcOrd="0" destOrd="0" presId="urn:microsoft.com/office/officeart/2005/8/layout/hierarchy3"/>
    <dgm:cxn modelId="{3BEF85C5-91E8-4231-99B0-46C8BB4E2F9C}" srcId="{536CCCB0-B776-444C-9E0D-06CD84A401BE}" destId="{8C916A94-C00E-4695-97E7-DC163233ADBD}" srcOrd="2" destOrd="0" parTransId="{F7BADA26-C371-474F-A33E-AF8CEE7C5909}" sibTransId="{AE46A520-019C-4A37-BF27-F9321B183FF3}"/>
    <dgm:cxn modelId="{9C8A4BC6-F41C-425A-A5E8-1989190E3FBE}" srcId="{BA5474E6-45B7-4FEB-B2DD-18B3204E43F7}" destId="{43E01CC0-3A94-4AE8-A508-5E05323288A5}" srcOrd="4" destOrd="0" parTransId="{88658FDC-A2E8-4C15-99FB-1B58722F496C}" sibTransId="{973DC564-13AD-4592-A40F-533279BABA61}"/>
    <dgm:cxn modelId="{CC4518C8-C1B9-4306-9208-7E566D8EA103}" type="presOf" srcId="{43CB3BA3-CF00-410F-9716-52D51F986146}" destId="{FB5FF742-ABB6-4511-8E89-79D822959A74}" srcOrd="0" destOrd="0" presId="urn:microsoft.com/office/officeart/2005/8/layout/hierarchy3"/>
    <dgm:cxn modelId="{666A09C9-8401-40E6-9195-5C9175A74795}" srcId="{8795B214-C6D3-4424-A342-3E8E3AB184E1}" destId="{C751C840-03DD-460C-8AE6-B7C18B52BDDF}" srcOrd="1" destOrd="0" parTransId="{17E6C64F-3A7B-4C76-952F-51D59E838532}" sibTransId="{D1508889-A554-4868-AF2F-9BC44D20A716}"/>
    <dgm:cxn modelId="{F09063C9-C61C-4242-B3B0-30442513BCC9}" type="presOf" srcId="{7B7DE985-B842-4BC0-BA22-466DE3CC2F34}" destId="{3A1F49BE-1355-4C6C-8AAD-D6A1050559AB}" srcOrd="0" destOrd="0" presId="urn:microsoft.com/office/officeart/2005/8/layout/hierarchy3"/>
    <dgm:cxn modelId="{83AAE0C9-0D6B-4076-ACAD-EB5C168358AA}" type="presOf" srcId="{FAE1AA07-BA1F-48F8-BF46-18C8F2A8F4C8}" destId="{535E31F3-DD65-4D6A-B6FC-82DC9FB7F2DE}" srcOrd="0" destOrd="0" presId="urn:microsoft.com/office/officeart/2005/8/layout/hierarchy3"/>
    <dgm:cxn modelId="{A675C2CA-0626-4141-8358-D259FBDA332F}" type="presOf" srcId="{49163CFE-0142-4EA6-95EC-E6CADC9AF790}" destId="{9D718CA6-5A88-4A3A-BDC9-725F971DE46C}" srcOrd="0" destOrd="0" presId="urn:microsoft.com/office/officeart/2005/8/layout/hierarchy3"/>
    <dgm:cxn modelId="{7E7813CE-815E-47CF-A5A7-105E9A2ABF37}" type="presOf" srcId="{1A4A84A6-BFC7-4871-86FC-3941FAA27F1F}" destId="{A1A631BA-7D6A-4EFD-B950-3D01304C6E89}" srcOrd="0" destOrd="0" presId="urn:microsoft.com/office/officeart/2005/8/layout/hierarchy3"/>
    <dgm:cxn modelId="{E7270EDE-FC9D-4B4C-BFAE-D01CBC692DB1}" type="presOf" srcId="{88A5808D-9752-4447-B7DF-BDEE9E4CF985}" destId="{99F34B49-80C3-4E9C-9D11-A249CD662154}" srcOrd="0" destOrd="0" presId="urn:microsoft.com/office/officeart/2005/8/layout/hierarchy3"/>
    <dgm:cxn modelId="{D28E93DE-7474-4E87-A8E8-057F05364F0C}" type="presOf" srcId="{1A07C288-56BC-497A-B640-8DA2F0BFBB2D}" destId="{0CF73812-059A-4FBE-8BCB-EF6102AB2405}" srcOrd="1" destOrd="0" presId="urn:microsoft.com/office/officeart/2005/8/layout/hierarchy3"/>
    <dgm:cxn modelId="{0B8862DF-451C-4181-B213-FA1CCA1AB728}" type="presOf" srcId="{BA5474E6-45B7-4FEB-B2DD-18B3204E43F7}" destId="{DAFFC6FB-0240-40DF-8D44-F8BE048F270D}" srcOrd="0" destOrd="0" presId="urn:microsoft.com/office/officeart/2005/8/layout/hierarchy3"/>
    <dgm:cxn modelId="{4D3BBCE2-5DE6-4093-BD57-EC0566DF292A}" srcId="{BA5474E6-45B7-4FEB-B2DD-18B3204E43F7}" destId="{8795B214-C6D3-4424-A342-3E8E3AB184E1}" srcOrd="5" destOrd="0" parTransId="{FF054A71-5B57-4F4B-B6BB-4273CB066C14}" sibTransId="{F91E2971-23B8-41F3-871F-575E75A8F6E8}"/>
    <dgm:cxn modelId="{239772E4-5548-4630-B60A-C7CFD4518B43}" type="presOf" srcId="{BA390DE6-6AB2-493B-90D3-96E2C6943550}" destId="{EFBACF1C-7E52-48CB-AA41-72FDCC053BB0}" srcOrd="0" destOrd="0" presId="urn:microsoft.com/office/officeart/2005/8/layout/hierarchy3"/>
    <dgm:cxn modelId="{6F02CDE4-AF04-409D-8E2B-DEB3FEE9433A}" type="presOf" srcId="{08D15E0C-F444-49ED-99C7-9150852F2085}" destId="{08590CC4-A9F2-45B5-8ECE-D0D221AF80EE}" srcOrd="0" destOrd="0" presId="urn:microsoft.com/office/officeart/2005/8/layout/hierarchy3"/>
    <dgm:cxn modelId="{3E8B50E5-8A2D-4597-9699-827042EA1D68}" type="presOf" srcId="{C751C840-03DD-460C-8AE6-B7C18B52BDDF}" destId="{E0F0DF78-6C5D-4A93-BE29-D0D729F8EF80}" srcOrd="0" destOrd="0" presId="urn:microsoft.com/office/officeart/2005/8/layout/hierarchy3"/>
    <dgm:cxn modelId="{F6BD49E6-45EC-4F46-8A2E-3F553BEF4D5C}" srcId="{43E01CC0-3A94-4AE8-A508-5E05323288A5}" destId="{01B5AD70-789F-46CE-BEC8-3F58840C9888}" srcOrd="2" destOrd="0" parTransId="{BA390DE6-6AB2-493B-90D3-96E2C6943550}" sibTransId="{EAF898EA-19B1-4B22-875D-38D05368218B}"/>
    <dgm:cxn modelId="{13696BE7-2DAC-408D-BBB0-9B70DEE9D642}" type="presOf" srcId="{9B574DB9-8BCA-4C6C-8A98-8CC00EFA7DA1}" destId="{356C7E2A-A114-41A4-A64B-6DDDDD92C225}" srcOrd="0" destOrd="0" presId="urn:microsoft.com/office/officeart/2005/8/layout/hierarchy3"/>
    <dgm:cxn modelId="{AF1F24E8-14C3-4CE4-848B-926A4A24CB1D}" srcId="{536CCCB0-B776-444C-9E0D-06CD84A401BE}" destId="{84E7A5D0-4600-4C1A-B6DC-C916B9409DE0}" srcOrd="1" destOrd="0" parTransId="{22E9A21D-C2E0-4809-A1F1-0A415AB4ED35}" sibTransId="{B7B1A774-18AC-43D7-A02F-21CDE621974C}"/>
    <dgm:cxn modelId="{A8C7CEEB-A8CC-4765-A4DD-147D14CFFFE4}" type="presOf" srcId="{E1D2A287-D5DD-4B3A-8E4C-AE8557FB4348}" destId="{A03EF523-424C-489D-B379-9E30AC6BFB42}" srcOrd="0" destOrd="0" presId="urn:microsoft.com/office/officeart/2005/8/layout/hierarchy3"/>
    <dgm:cxn modelId="{23DBA2ED-0DBB-4059-8313-A2020922250C}" srcId="{BA5474E6-45B7-4FEB-B2DD-18B3204E43F7}" destId="{D5AFE189-9BC9-4FC8-9313-4F9A1275071B}" srcOrd="0" destOrd="0" parTransId="{52D9DEC5-C392-4322-A5E7-6B482FA4F540}" sibTransId="{AB4B7B7E-1291-4E20-8863-276BC8F0F956}"/>
    <dgm:cxn modelId="{B57913EE-982B-4743-B378-9259B75B1B94}" srcId="{D5AFE189-9BC9-4FC8-9313-4F9A1275071B}" destId="{284CF09E-87A2-4EF7-B1D4-4E0E89F9C047}" srcOrd="1" destOrd="0" parTransId="{FAE1AA07-BA1F-48F8-BF46-18C8F2A8F4C8}" sibTransId="{E5DEBD70-0F31-4CD7-A7B3-5FBBC1D757B1}"/>
    <dgm:cxn modelId="{193A85EF-E150-481B-9231-FB8E899C8BD3}" type="presOf" srcId="{284CF09E-87A2-4EF7-B1D4-4E0E89F9C047}" destId="{82D3B3D6-DBBB-4A17-86C3-CB1EE8BBE949}" srcOrd="0" destOrd="0" presId="urn:microsoft.com/office/officeart/2005/8/layout/hierarchy3"/>
    <dgm:cxn modelId="{61F216F2-2364-4A29-868F-917265A78AC9}" type="presOf" srcId="{36535799-715D-4CCF-BAD0-B6704C35CF76}" destId="{79F64F0C-B36D-40E1-949D-8712BD9EE33D}" srcOrd="0" destOrd="0" presId="urn:microsoft.com/office/officeart/2005/8/layout/hierarchy3"/>
    <dgm:cxn modelId="{C76ABFF3-05F9-49F1-9521-F66FEF622F12}" type="presOf" srcId="{54F29BEB-38CE-49D4-B160-D0CCDECABC91}" destId="{7DDCEAEA-DB48-48D0-9FA0-D89F4B0A92D0}" srcOrd="0" destOrd="0" presId="urn:microsoft.com/office/officeart/2005/8/layout/hierarchy3"/>
    <dgm:cxn modelId="{04A43FF4-CC4B-47FF-8C8F-27717B4EF857}" type="presOf" srcId="{524332FA-90F9-492E-9F57-CB183B10ED46}" destId="{DF04D315-5237-4AF9-8B2F-1F8D830041A0}" srcOrd="0" destOrd="0" presId="urn:microsoft.com/office/officeart/2005/8/layout/hierarchy3"/>
    <dgm:cxn modelId="{285369FD-8D93-43DF-8609-B0BDEA71B891}" type="presOf" srcId="{DA00812E-FA48-4D65-9516-D36D5F6047BB}" destId="{1BC8CC5E-2D9D-4184-A0F8-3DBCD9D61F7D}" srcOrd="0" destOrd="0" presId="urn:microsoft.com/office/officeart/2005/8/layout/hierarchy3"/>
    <dgm:cxn modelId="{560FB1FE-379A-4032-AD19-F361793D8A49}" srcId="{D5AFE189-9BC9-4FC8-9313-4F9A1275071B}" destId="{DC779EF2-FB9F-401B-8983-64B57CFD38AF}" srcOrd="3" destOrd="0" parTransId="{43CB3BA3-CF00-410F-9716-52D51F986146}" sibTransId="{290C2CFB-2648-4DEC-BC36-981E2B5765A5}"/>
    <dgm:cxn modelId="{964780FF-2DFE-485D-B6F6-03E63BD98C7A}" type="presOf" srcId="{2853862F-3AE2-4F8A-9658-E3FDC61757A9}" destId="{D76A112E-DE7D-42E4-A545-327C5F7AE86B}" srcOrd="0" destOrd="0" presId="urn:microsoft.com/office/officeart/2005/8/layout/hierarchy3"/>
    <dgm:cxn modelId="{ED099A23-AF46-4392-AB51-42028D962755}" type="presParOf" srcId="{DAFFC6FB-0240-40DF-8D44-F8BE048F270D}" destId="{DE1B78F5-54C7-4AD9-9B06-0D35D0DD759C}" srcOrd="0" destOrd="0" presId="urn:microsoft.com/office/officeart/2005/8/layout/hierarchy3"/>
    <dgm:cxn modelId="{2CDF392B-7739-4E7D-B9E8-D12B4FFD1ED6}" type="presParOf" srcId="{DE1B78F5-54C7-4AD9-9B06-0D35D0DD759C}" destId="{BDA5255C-7A98-4931-88B8-679BBF7F53F3}" srcOrd="0" destOrd="0" presId="urn:microsoft.com/office/officeart/2005/8/layout/hierarchy3"/>
    <dgm:cxn modelId="{45EF78C4-BA55-46C4-9E57-1D6DBE694A52}" type="presParOf" srcId="{BDA5255C-7A98-4931-88B8-679BBF7F53F3}" destId="{CD348C5A-2CDA-4F28-9142-EE63B9A8D28A}" srcOrd="0" destOrd="0" presId="urn:microsoft.com/office/officeart/2005/8/layout/hierarchy3"/>
    <dgm:cxn modelId="{6F0EA723-93D0-4702-916D-FF7CCD56517E}" type="presParOf" srcId="{BDA5255C-7A98-4931-88B8-679BBF7F53F3}" destId="{9409B6CB-45D2-4D79-A942-75CCA3107D2C}" srcOrd="1" destOrd="0" presId="urn:microsoft.com/office/officeart/2005/8/layout/hierarchy3"/>
    <dgm:cxn modelId="{27EA7F78-93FD-4B42-9D35-37D4D39CB2DF}" type="presParOf" srcId="{DE1B78F5-54C7-4AD9-9B06-0D35D0DD759C}" destId="{CD3616EC-D2AC-456C-9036-F2A864B8931B}" srcOrd="1" destOrd="0" presId="urn:microsoft.com/office/officeart/2005/8/layout/hierarchy3"/>
    <dgm:cxn modelId="{C39EBC47-0FC3-48D8-A029-145B3CBCAAD2}" type="presParOf" srcId="{CD3616EC-D2AC-456C-9036-F2A864B8931B}" destId="{08590CC4-A9F2-45B5-8ECE-D0D221AF80EE}" srcOrd="0" destOrd="0" presId="urn:microsoft.com/office/officeart/2005/8/layout/hierarchy3"/>
    <dgm:cxn modelId="{B4330C25-44F2-4623-96CF-70B02C9CFA5D}" type="presParOf" srcId="{CD3616EC-D2AC-456C-9036-F2A864B8931B}" destId="{8F9E0611-12F1-42B4-B732-B12CDF548448}" srcOrd="1" destOrd="0" presId="urn:microsoft.com/office/officeart/2005/8/layout/hierarchy3"/>
    <dgm:cxn modelId="{279C50F6-B9B3-4A7A-9D85-A336BC3AE5F2}" type="presParOf" srcId="{CD3616EC-D2AC-456C-9036-F2A864B8931B}" destId="{535E31F3-DD65-4D6A-B6FC-82DC9FB7F2DE}" srcOrd="2" destOrd="0" presId="urn:microsoft.com/office/officeart/2005/8/layout/hierarchy3"/>
    <dgm:cxn modelId="{5D9E5277-6451-4320-BB9C-65DB9AE6CD8C}" type="presParOf" srcId="{CD3616EC-D2AC-456C-9036-F2A864B8931B}" destId="{82D3B3D6-DBBB-4A17-86C3-CB1EE8BBE949}" srcOrd="3" destOrd="0" presId="urn:microsoft.com/office/officeart/2005/8/layout/hierarchy3"/>
    <dgm:cxn modelId="{27A82EC7-8BC2-4528-8F13-853F46E81399}" type="presParOf" srcId="{CD3616EC-D2AC-456C-9036-F2A864B8931B}" destId="{DF04D315-5237-4AF9-8B2F-1F8D830041A0}" srcOrd="4" destOrd="0" presId="urn:microsoft.com/office/officeart/2005/8/layout/hierarchy3"/>
    <dgm:cxn modelId="{07AFC6B2-4175-42E6-B319-67FA5B5213D1}" type="presParOf" srcId="{CD3616EC-D2AC-456C-9036-F2A864B8931B}" destId="{11F17DCB-D663-4F02-B1A4-487708095156}" srcOrd="5" destOrd="0" presId="urn:microsoft.com/office/officeart/2005/8/layout/hierarchy3"/>
    <dgm:cxn modelId="{64CAC3E8-BF9E-4364-9000-EE30894D33E0}" type="presParOf" srcId="{CD3616EC-D2AC-456C-9036-F2A864B8931B}" destId="{FB5FF742-ABB6-4511-8E89-79D822959A74}" srcOrd="6" destOrd="0" presId="urn:microsoft.com/office/officeart/2005/8/layout/hierarchy3"/>
    <dgm:cxn modelId="{E7C13208-4EE6-435A-BC33-53A85DF4D58C}" type="presParOf" srcId="{CD3616EC-D2AC-456C-9036-F2A864B8931B}" destId="{60C0AEF7-E215-4EC0-B120-27BC75D06B92}" srcOrd="7" destOrd="0" presId="urn:microsoft.com/office/officeart/2005/8/layout/hierarchy3"/>
    <dgm:cxn modelId="{987B230F-B606-424A-9E5D-5B288F0D68C4}" type="presParOf" srcId="{DAFFC6FB-0240-40DF-8D44-F8BE048F270D}" destId="{A06A2773-A034-401B-B5BB-9B0A921203A6}" srcOrd="1" destOrd="0" presId="urn:microsoft.com/office/officeart/2005/8/layout/hierarchy3"/>
    <dgm:cxn modelId="{3704833B-742E-4F27-9D56-39614321573D}" type="presParOf" srcId="{A06A2773-A034-401B-B5BB-9B0A921203A6}" destId="{B9E96EE1-6593-4CAB-AE87-8EB2E276AB5A}" srcOrd="0" destOrd="0" presId="urn:microsoft.com/office/officeart/2005/8/layout/hierarchy3"/>
    <dgm:cxn modelId="{27B454B0-755D-41C3-9234-E03C78C0BB65}" type="presParOf" srcId="{B9E96EE1-6593-4CAB-AE87-8EB2E276AB5A}" destId="{90E3C41F-9C3D-4E27-9D04-C35D34FE5C96}" srcOrd="0" destOrd="0" presId="urn:microsoft.com/office/officeart/2005/8/layout/hierarchy3"/>
    <dgm:cxn modelId="{83862623-1CDC-4404-B9F4-835CC06BD724}" type="presParOf" srcId="{B9E96EE1-6593-4CAB-AE87-8EB2E276AB5A}" destId="{66C45E80-C13D-4323-BCD7-8F190AF48C9E}" srcOrd="1" destOrd="0" presId="urn:microsoft.com/office/officeart/2005/8/layout/hierarchy3"/>
    <dgm:cxn modelId="{D97361A4-1847-41DA-A1C5-B1EB5A1AD157}" type="presParOf" srcId="{A06A2773-A034-401B-B5BB-9B0A921203A6}" destId="{224748F6-FF84-40A4-90C7-3884E29884D7}" srcOrd="1" destOrd="0" presId="urn:microsoft.com/office/officeart/2005/8/layout/hierarchy3"/>
    <dgm:cxn modelId="{0A43F8AC-0EA8-4E93-9220-BC504D3B084D}" type="presParOf" srcId="{224748F6-FF84-40A4-90C7-3884E29884D7}" destId="{9178EB88-7174-4DB4-BA29-1B9FF60397E7}" srcOrd="0" destOrd="0" presId="urn:microsoft.com/office/officeart/2005/8/layout/hierarchy3"/>
    <dgm:cxn modelId="{67514A21-FCE9-4C80-AFBB-68EF1479B25B}" type="presParOf" srcId="{224748F6-FF84-40A4-90C7-3884E29884D7}" destId="{A03EF523-424C-489D-B379-9E30AC6BFB42}" srcOrd="1" destOrd="0" presId="urn:microsoft.com/office/officeart/2005/8/layout/hierarchy3"/>
    <dgm:cxn modelId="{F3940C17-E5C4-440D-A0B9-0AB626350A20}" type="presParOf" srcId="{224748F6-FF84-40A4-90C7-3884E29884D7}" destId="{4F595B9E-E42D-47F8-9F6D-69EC5ACE0136}" srcOrd="2" destOrd="0" presId="urn:microsoft.com/office/officeart/2005/8/layout/hierarchy3"/>
    <dgm:cxn modelId="{FEE826DF-FD01-49E3-812E-E4CE3D3CB0CB}" type="presParOf" srcId="{224748F6-FF84-40A4-90C7-3884E29884D7}" destId="{46BA4A77-2298-487E-BF40-B6D05AE52333}" srcOrd="3" destOrd="0" presId="urn:microsoft.com/office/officeart/2005/8/layout/hierarchy3"/>
    <dgm:cxn modelId="{BD983A24-4C16-4414-838B-BDD347120527}" type="presParOf" srcId="{224748F6-FF84-40A4-90C7-3884E29884D7}" destId="{9C87BD9D-7D47-41CD-9DB5-1F222180E712}" srcOrd="4" destOrd="0" presId="urn:microsoft.com/office/officeart/2005/8/layout/hierarchy3"/>
    <dgm:cxn modelId="{04C2FC75-9BEE-44C2-95B4-BA126D52013C}" type="presParOf" srcId="{224748F6-FF84-40A4-90C7-3884E29884D7}" destId="{16A4F747-D01F-4C32-B262-A838E6E43B4B}" srcOrd="5" destOrd="0" presId="urn:microsoft.com/office/officeart/2005/8/layout/hierarchy3"/>
    <dgm:cxn modelId="{39344216-4908-4DAD-A72B-2001C427CF84}" type="presParOf" srcId="{224748F6-FF84-40A4-90C7-3884E29884D7}" destId="{1BC8CC5E-2D9D-4184-A0F8-3DBCD9D61F7D}" srcOrd="6" destOrd="0" presId="urn:microsoft.com/office/officeart/2005/8/layout/hierarchy3"/>
    <dgm:cxn modelId="{CDED82A8-AC8B-4D94-8F68-5102800A2671}" type="presParOf" srcId="{224748F6-FF84-40A4-90C7-3884E29884D7}" destId="{3A1F49BE-1355-4C6C-8AAD-D6A1050559AB}" srcOrd="7" destOrd="0" presId="urn:microsoft.com/office/officeart/2005/8/layout/hierarchy3"/>
    <dgm:cxn modelId="{A6D28850-2266-49BA-8AC6-131E890227F2}" type="presParOf" srcId="{DAFFC6FB-0240-40DF-8D44-F8BE048F270D}" destId="{2E83089B-AC0F-4081-84A0-FFA364DC7893}" srcOrd="2" destOrd="0" presId="urn:microsoft.com/office/officeart/2005/8/layout/hierarchy3"/>
    <dgm:cxn modelId="{8A37AC18-F956-40DB-AC50-BF2A95C78091}" type="presParOf" srcId="{2E83089B-AC0F-4081-84A0-FFA364DC7893}" destId="{6DD51ADD-A99C-4BBB-83B9-3E347B67B663}" srcOrd="0" destOrd="0" presId="urn:microsoft.com/office/officeart/2005/8/layout/hierarchy3"/>
    <dgm:cxn modelId="{1804726A-9B65-4CE4-B302-3280AF3A3463}" type="presParOf" srcId="{6DD51ADD-A99C-4BBB-83B9-3E347B67B663}" destId="{B974689F-946E-45ED-A81F-9AA2BB066CF5}" srcOrd="0" destOrd="0" presId="urn:microsoft.com/office/officeart/2005/8/layout/hierarchy3"/>
    <dgm:cxn modelId="{A40DE47C-70A6-433C-AF88-50D56DA49FDE}" type="presParOf" srcId="{6DD51ADD-A99C-4BBB-83B9-3E347B67B663}" destId="{545B7651-4EFF-4E2F-90C2-B528942A6BE5}" srcOrd="1" destOrd="0" presId="urn:microsoft.com/office/officeart/2005/8/layout/hierarchy3"/>
    <dgm:cxn modelId="{CA1B0820-CBA0-4E6A-AB2E-421AE7C3681F}" type="presParOf" srcId="{2E83089B-AC0F-4081-84A0-FFA364DC7893}" destId="{4C76AE9D-7A6C-48C8-A958-1FD97E4E0C45}" srcOrd="1" destOrd="0" presId="urn:microsoft.com/office/officeart/2005/8/layout/hierarchy3"/>
    <dgm:cxn modelId="{91007998-9176-4D8D-AF9E-5253DD40CC2E}" type="presParOf" srcId="{4C76AE9D-7A6C-48C8-A958-1FD97E4E0C45}" destId="{6B0A881D-0B06-4899-8280-56574E4A68F5}" srcOrd="0" destOrd="0" presId="urn:microsoft.com/office/officeart/2005/8/layout/hierarchy3"/>
    <dgm:cxn modelId="{657E6182-74D4-4736-8F6D-ED4432E2D332}" type="presParOf" srcId="{4C76AE9D-7A6C-48C8-A958-1FD97E4E0C45}" destId="{2572FD6C-6BA1-4112-8861-8FF3DA941C02}" srcOrd="1" destOrd="0" presId="urn:microsoft.com/office/officeart/2005/8/layout/hierarchy3"/>
    <dgm:cxn modelId="{E9AB512B-C2D6-4402-BBEE-9BD2BB58DC79}" type="presParOf" srcId="{4C76AE9D-7A6C-48C8-A958-1FD97E4E0C45}" destId="{D23BB2F6-B2E0-4F4A-8955-95DFAF7F776E}" srcOrd="2" destOrd="0" presId="urn:microsoft.com/office/officeart/2005/8/layout/hierarchy3"/>
    <dgm:cxn modelId="{363D06A6-8E11-45D8-9B81-5BFFB22AF699}" type="presParOf" srcId="{4C76AE9D-7A6C-48C8-A958-1FD97E4E0C45}" destId="{E3E6E696-CA16-4F8B-B5DE-44532FF055E1}" srcOrd="3" destOrd="0" presId="urn:microsoft.com/office/officeart/2005/8/layout/hierarchy3"/>
    <dgm:cxn modelId="{287F6C6A-68FA-4514-9162-86D701A627A7}" type="presParOf" srcId="{4C76AE9D-7A6C-48C8-A958-1FD97E4E0C45}" destId="{9D718CA6-5A88-4A3A-BDC9-725F971DE46C}" srcOrd="4" destOrd="0" presId="urn:microsoft.com/office/officeart/2005/8/layout/hierarchy3"/>
    <dgm:cxn modelId="{24DA123A-6D70-4D91-B2FC-991E0B4801E1}" type="presParOf" srcId="{4C76AE9D-7A6C-48C8-A958-1FD97E4E0C45}" destId="{5145A3B5-ACF5-400E-93DF-E51C1E1D171A}" srcOrd="5" destOrd="0" presId="urn:microsoft.com/office/officeart/2005/8/layout/hierarchy3"/>
    <dgm:cxn modelId="{5E18AC85-F7E9-4698-AF73-A0999FC6E536}" type="presParOf" srcId="{4C76AE9D-7A6C-48C8-A958-1FD97E4E0C45}" destId="{02C2C36B-15F9-446F-8A35-9502437571AB}" srcOrd="6" destOrd="0" presId="urn:microsoft.com/office/officeart/2005/8/layout/hierarchy3"/>
    <dgm:cxn modelId="{BA5FE77D-6A99-4365-B4D4-142918913DFC}" type="presParOf" srcId="{4C76AE9D-7A6C-48C8-A958-1FD97E4E0C45}" destId="{C36A21EF-7512-4CD3-83C8-ECF3BCCA97D3}" srcOrd="7" destOrd="0" presId="urn:microsoft.com/office/officeart/2005/8/layout/hierarchy3"/>
    <dgm:cxn modelId="{D1A6092A-CE59-4063-A351-E55D6D92EAC0}" type="presParOf" srcId="{DAFFC6FB-0240-40DF-8D44-F8BE048F270D}" destId="{C40B7910-7084-450B-900E-ABCCC93D3298}" srcOrd="3" destOrd="0" presId="urn:microsoft.com/office/officeart/2005/8/layout/hierarchy3"/>
    <dgm:cxn modelId="{61786C0F-0F23-4B13-B6B0-2AFDB6CE0106}" type="presParOf" srcId="{C40B7910-7084-450B-900E-ABCCC93D3298}" destId="{E223ABA2-8AC6-4CB7-809A-98244321F3B0}" srcOrd="0" destOrd="0" presId="urn:microsoft.com/office/officeart/2005/8/layout/hierarchy3"/>
    <dgm:cxn modelId="{2AEE2EF2-200B-4FDD-86E1-A53906477E3A}" type="presParOf" srcId="{E223ABA2-8AC6-4CB7-809A-98244321F3B0}" destId="{240E5F32-0810-4464-89C5-83A9083E14D4}" srcOrd="0" destOrd="0" presId="urn:microsoft.com/office/officeart/2005/8/layout/hierarchy3"/>
    <dgm:cxn modelId="{C0F37565-4CD4-4477-8339-229A950D8DF7}" type="presParOf" srcId="{E223ABA2-8AC6-4CB7-809A-98244321F3B0}" destId="{0CF73812-059A-4FBE-8BCB-EF6102AB2405}" srcOrd="1" destOrd="0" presId="urn:microsoft.com/office/officeart/2005/8/layout/hierarchy3"/>
    <dgm:cxn modelId="{BE621D7D-8CC4-4F18-BD4F-EE9982688E11}" type="presParOf" srcId="{C40B7910-7084-450B-900E-ABCCC93D3298}" destId="{2790F385-8F49-469E-9AD7-6482A891DCF4}" srcOrd="1" destOrd="0" presId="urn:microsoft.com/office/officeart/2005/8/layout/hierarchy3"/>
    <dgm:cxn modelId="{A67F1F65-D3C8-4A42-9F14-8AB6DC0981FE}" type="presParOf" srcId="{2790F385-8F49-469E-9AD7-6482A891DCF4}" destId="{8226B0F3-2037-4978-A8A5-291728E9C0B8}" srcOrd="0" destOrd="0" presId="urn:microsoft.com/office/officeart/2005/8/layout/hierarchy3"/>
    <dgm:cxn modelId="{EF0B42F8-C709-4465-A308-1DC5F0616344}" type="presParOf" srcId="{2790F385-8F49-469E-9AD7-6482A891DCF4}" destId="{1CEFD31A-A59F-49B0-9226-0FA0E2D30337}" srcOrd="1" destOrd="0" presId="urn:microsoft.com/office/officeart/2005/8/layout/hierarchy3"/>
    <dgm:cxn modelId="{6C5FABB0-DEB5-473D-B294-E320C5153E4F}" type="presParOf" srcId="{2790F385-8F49-469E-9AD7-6482A891DCF4}" destId="{79F64F0C-B36D-40E1-949D-8712BD9EE33D}" srcOrd="2" destOrd="0" presId="urn:microsoft.com/office/officeart/2005/8/layout/hierarchy3"/>
    <dgm:cxn modelId="{78C3424C-3085-47D7-A1D8-E19CB17883DB}" type="presParOf" srcId="{2790F385-8F49-469E-9AD7-6482A891DCF4}" destId="{4B52711A-B007-49D9-AE9F-94106F724F8D}" srcOrd="3" destOrd="0" presId="urn:microsoft.com/office/officeart/2005/8/layout/hierarchy3"/>
    <dgm:cxn modelId="{0FECB078-8DD3-4376-96F8-80ED65532259}" type="presParOf" srcId="{2790F385-8F49-469E-9AD7-6482A891DCF4}" destId="{D76A112E-DE7D-42E4-A545-327C5F7AE86B}" srcOrd="4" destOrd="0" presId="urn:microsoft.com/office/officeart/2005/8/layout/hierarchy3"/>
    <dgm:cxn modelId="{70025B0F-E3E1-4A23-ACCB-4C2D4008AB0C}" type="presParOf" srcId="{2790F385-8F49-469E-9AD7-6482A891DCF4}" destId="{7DDCEAEA-DB48-48D0-9FA0-D89F4B0A92D0}" srcOrd="5" destOrd="0" presId="urn:microsoft.com/office/officeart/2005/8/layout/hierarchy3"/>
    <dgm:cxn modelId="{C8FBEBDB-AC1C-48BC-8310-B7E504103DAC}" type="presParOf" srcId="{2790F385-8F49-469E-9AD7-6482A891DCF4}" destId="{63F92308-A195-4C79-A665-2A05E220A8E4}" srcOrd="6" destOrd="0" presId="urn:microsoft.com/office/officeart/2005/8/layout/hierarchy3"/>
    <dgm:cxn modelId="{82B25F96-3F61-4C7A-ACE6-D575AD811BF8}" type="presParOf" srcId="{2790F385-8F49-469E-9AD7-6482A891DCF4}" destId="{347D8FD0-1741-455F-82B3-5BDAC36AA9B9}" srcOrd="7" destOrd="0" presId="urn:microsoft.com/office/officeart/2005/8/layout/hierarchy3"/>
    <dgm:cxn modelId="{7A0CF8E1-DC0D-4BEF-85FC-546FAEF59FE8}" type="presParOf" srcId="{DAFFC6FB-0240-40DF-8D44-F8BE048F270D}" destId="{164818FF-6619-4A79-8AF4-36D7D2545C95}" srcOrd="4" destOrd="0" presId="urn:microsoft.com/office/officeart/2005/8/layout/hierarchy3"/>
    <dgm:cxn modelId="{9599B0A6-5762-457F-915B-73650E7D18E1}" type="presParOf" srcId="{164818FF-6619-4A79-8AF4-36D7D2545C95}" destId="{74315BFD-093A-4213-938D-8E2326416B81}" srcOrd="0" destOrd="0" presId="urn:microsoft.com/office/officeart/2005/8/layout/hierarchy3"/>
    <dgm:cxn modelId="{5AD989C4-2893-48AD-BF99-E201015E0D78}" type="presParOf" srcId="{74315BFD-093A-4213-938D-8E2326416B81}" destId="{F977AD8A-B550-4D58-9767-D0084FC57179}" srcOrd="0" destOrd="0" presId="urn:microsoft.com/office/officeart/2005/8/layout/hierarchy3"/>
    <dgm:cxn modelId="{AA1B229C-BEFF-4E6A-8800-2E2EEBFFC26D}" type="presParOf" srcId="{74315BFD-093A-4213-938D-8E2326416B81}" destId="{4F50C45E-A0C8-4EFD-85DC-F22DE5D8ABDF}" srcOrd="1" destOrd="0" presId="urn:microsoft.com/office/officeart/2005/8/layout/hierarchy3"/>
    <dgm:cxn modelId="{91260F99-A35D-4D0F-B9AE-175057A13EB8}" type="presParOf" srcId="{164818FF-6619-4A79-8AF4-36D7D2545C95}" destId="{998CDD91-81ED-402D-A446-442A864FC6D0}" srcOrd="1" destOrd="0" presId="urn:microsoft.com/office/officeart/2005/8/layout/hierarchy3"/>
    <dgm:cxn modelId="{B753BEB7-FAE0-43F0-A6A7-ECFA890B4C11}" type="presParOf" srcId="{998CDD91-81ED-402D-A446-442A864FC6D0}" destId="{356C7E2A-A114-41A4-A64B-6DDDDD92C225}" srcOrd="0" destOrd="0" presId="urn:microsoft.com/office/officeart/2005/8/layout/hierarchy3"/>
    <dgm:cxn modelId="{DB78BE32-0A48-4B8F-9357-A4A51344505C}" type="presParOf" srcId="{998CDD91-81ED-402D-A446-442A864FC6D0}" destId="{160BAFDB-698F-4CA1-97B0-216D6339DF2F}" srcOrd="1" destOrd="0" presId="urn:microsoft.com/office/officeart/2005/8/layout/hierarchy3"/>
    <dgm:cxn modelId="{57A6FAB6-FCB8-40ED-8B54-DBEF66E6E3F4}" type="presParOf" srcId="{998CDD91-81ED-402D-A446-442A864FC6D0}" destId="{147789F3-8D93-4ABB-A8E8-80C226E59C50}" srcOrd="2" destOrd="0" presId="urn:microsoft.com/office/officeart/2005/8/layout/hierarchy3"/>
    <dgm:cxn modelId="{B0A8E6A6-3EB1-4B16-B3B8-30B95D87CA4F}" type="presParOf" srcId="{998CDD91-81ED-402D-A446-442A864FC6D0}" destId="{C9DE71EA-0A16-4508-BBB4-8F30DBB01B06}" srcOrd="3" destOrd="0" presId="urn:microsoft.com/office/officeart/2005/8/layout/hierarchy3"/>
    <dgm:cxn modelId="{2AFE39EB-8A4A-4F76-9FF7-9EF9A9C59A25}" type="presParOf" srcId="{998CDD91-81ED-402D-A446-442A864FC6D0}" destId="{EFBACF1C-7E52-48CB-AA41-72FDCC053BB0}" srcOrd="4" destOrd="0" presId="urn:microsoft.com/office/officeart/2005/8/layout/hierarchy3"/>
    <dgm:cxn modelId="{EFAE0955-8D60-46A6-A7BF-EE8DF7C46CC5}" type="presParOf" srcId="{998CDD91-81ED-402D-A446-442A864FC6D0}" destId="{8F94D0E8-F171-4566-9EB7-23F6548A5FBB}" srcOrd="5" destOrd="0" presId="urn:microsoft.com/office/officeart/2005/8/layout/hierarchy3"/>
    <dgm:cxn modelId="{EB3F79D5-D87A-48E8-838C-BA7CD606AC2C}" type="presParOf" srcId="{998CDD91-81ED-402D-A446-442A864FC6D0}" destId="{09EBA5A0-62FE-4702-939A-0909BFF90FB5}" srcOrd="6" destOrd="0" presId="urn:microsoft.com/office/officeart/2005/8/layout/hierarchy3"/>
    <dgm:cxn modelId="{5E5B2013-3247-45AA-92A2-1E6E6B38DB27}" type="presParOf" srcId="{998CDD91-81ED-402D-A446-442A864FC6D0}" destId="{CD31F367-5D4A-45B1-BAC7-E6AA5DA96531}" srcOrd="7" destOrd="0" presId="urn:microsoft.com/office/officeart/2005/8/layout/hierarchy3"/>
    <dgm:cxn modelId="{EFAD079E-07C5-4EE7-834B-A221706EAE23}" type="presParOf" srcId="{DAFFC6FB-0240-40DF-8D44-F8BE048F270D}" destId="{3C573701-27BE-45DF-AE9D-79A9E6DC07B9}" srcOrd="5" destOrd="0" presId="urn:microsoft.com/office/officeart/2005/8/layout/hierarchy3"/>
    <dgm:cxn modelId="{621ADBFB-4892-4D6A-80F6-B15F5C1F0FDD}" type="presParOf" srcId="{3C573701-27BE-45DF-AE9D-79A9E6DC07B9}" destId="{E9FA7DE3-EAC2-4DC6-BC21-3C15B05DA46F}" srcOrd="0" destOrd="0" presId="urn:microsoft.com/office/officeart/2005/8/layout/hierarchy3"/>
    <dgm:cxn modelId="{09635FFB-D3DC-4A5A-AD4D-7539DD3DF947}" type="presParOf" srcId="{E9FA7DE3-EAC2-4DC6-BC21-3C15B05DA46F}" destId="{9C85FDDB-4392-4E53-89B2-70E5A5CEEAAF}" srcOrd="0" destOrd="0" presId="urn:microsoft.com/office/officeart/2005/8/layout/hierarchy3"/>
    <dgm:cxn modelId="{1BB40E1F-064F-43FB-96FD-C53F8C9B579B}" type="presParOf" srcId="{E9FA7DE3-EAC2-4DC6-BC21-3C15B05DA46F}" destId="{3F60C797-25DD-472F-8DB4-6E95375350E4}" srcOrd="1" destOrd="0" presId="urn:microsoft.com/office/officeart/2005/8/layout/hierarchy3"/>
    <dgm:cxn modelId="{74006EEA-86CF-4449-A09B-42F8A0266BED}" type="presParOf" srcId="{3C573701-27BE-45DF-AE9D-79A9E6DC07B9}" destId="{FCDB628E-29EA-4A2A-A695-266307FFF895}" srcOrd="1" destOrd="0" presId="urn:microsoft.com/office/officeart/2005/8/layout/hierarchy3"/>
    <dgm:cxn modelId="{4BBC6136-6458-4BC0-8E2A-AD0897CA9012}" type="presParOf" srcId="{FCDB628E-29EA-4A2A-A695-266307FFF895}" destId="{99F34B49-80C3-4E9C-9D11-A249CD662154}" srcOrd="0" destOrd="0" presId="urn:microsoft.com/office/officeart/2005/8/layout/hierarchy3"/>
    <dgm:cxn modelId="{5B3BABDF-8441-4B56-B5A5-438931817994}" type="presParOf" srcId="{FCDB628E-29EA-4A2A-A695-266307FFF895}" destId="{A1A631BA-7D6A-4EFD-B950-3D01304C6E89}" srcOrd="1" destOrd="0" presId="urn:microsoft.com/office/officeart/2005/8/layout/hierarchy3"/>
    <dgm:cxn modelId="{938E0408-F61C-4DF4-9122-4C9B1716526F}" type="presParOf" srcId="{FCDB628E-29EA-4A2A-A695-266307FFF895}" destId="{5B4DCD66-CCFE-49E4-B041-C40105E411FF}" srcOrd="2" destOrd="0" presId="urn:microsoft.com/office/officeart/2005/8/layout/hierarchy3"/>
    <dgm:cxn modelId="{37D9D3B7-7FC0-4CA4-91A4-CFD6D9891FF2}" type="presParOf" srcId="{FCDB628E-29EA-4A2A-A695-266307FFF895}" destId="{E0F0DF78-6C5D-4A93-BE29-D0D729F8EF80}" srcOrd="3" destOrd="0" presId="urn:microsoft.com/office/officeart/2005/8/layout/hierarchy3"/>
    <dgm:cxn modelId="{5AC43D54-4287-4C3C-B499-55AD35FD3BB7}" type="presParOf" srcId="{FCDB628E-29EA-4A2A-A695-266307FFF895}" destId="{2CD17B9D-11DB-4B2F-AA9C-AD08A45B8C07}" srcOrd="4" destOrd="0" presId="urn:microsoft.com/office/officeart/2005/8/layout/hierarchy3"/>
    <dgm:cxn modelId="{50E61FE5-F57D-4CF9-AE86-6618787D1DA8}" type="presParOf" srcId="{FCDB628E-29EA-4A2A-A695-266307FFF895}" destId="{CC84A58F-1DA9-45C3-94FB-9F6D9561D664}" srcOrd="5" destOrd="0" presId="urn:microsoft.com/office/officeart/2005/8/layout/hierarchy3"/>
    <dgm:cxn modelId="{CC5EB066-0E61-4063-B798-6E205B95405B}" type="presParOf" srcId="{FCDB628E-29EA-4A2A-A695-266307FFF895}" destId="{C3C17184-4EC3-4344-B007-66BD92DA1F38}" srcOrd="6" destOrd="0" presId="urn:microsoft.com/office/officeart/2005/8/layout/hierarchy3"/>
    <dgm:cxn modelId="{D19BB7AB-3FFB-475E-B6F5-6596BDC7B7C2}" type="presParOf" srcId="{FCDB628E-29EA-4A2A-A695-266307FFF895}" destId="{1419CF1A-3905-48F9-AF3B-0C4B53997C7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E4A34D-0485-474E-BC20-38D1080787F8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A7A66-5856-4CAC-B5B1-D2F8A19DD82D}">
      <dgm:prSet phldrT="[Text]" custT="1"/>
      <dgm:spPr/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बरिष्ठ जनस्वास्थ्य अधिकृत ७।८ औ तह</a:t>
          </a:r>
          <a:endParaRPr lang="en-US" sz="1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4060CAF6-40E6-45FE-A4FF-6C7573DE88B3}" type="parTrans" cxnId="{EB883E0D-87EB-4FF2-94B6-E2BBA6420F9F}">
      <dgm:prSet/>
      <dgm:spPr/>
      <dgm:t>
        <a:bodyPr/>
        <a:lstStyle/>
        <a:p>
          <a:endParaRPr lang="en-US"/>
        </a:p>
      </dgm:t>
    </dgm:pt>
    <dgm:pt modelId="{8110D900-462A-4986-9F1E-06CB7F762F7D}" type="sibTrans" cxnId="{EB883E0D-87EB-4FF2-94B6-E2BBA6420F9F}">
      <dgm:prSet custT="1"/>
      <dgm:spPr/>
      <dgm:t>
        <a:bodyPr/>
        <a:lstStyle/>
        <a:p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endParaRPr lang="en-US" sz="16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5F00DBA-8AE9-4AA9-8723-763BDE0B942C}">
      <dgm:prSet phldrT="[Text]" custT="1"/>
      <dgm:spPr/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पारामेडिक्स ५।६।७  औ तह</a:t>
          </a:r>
          <a:endParaRPr lang="en-US" sz="1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8DE5B2FF-71F1-47F7-9637-84DB03288491}" type="parTrans" cxnId="{4ED5EB92-B21E-412C-B32A-0FEAAA757328}">
      <dgm:prSet/>
      <dgm:spPr/>
      <dgm:t>
        <a:bodyPr/>
        <a:lstStyle/>
        <a:p>
          <a:endParaRPr lang="en-US" sz="18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D3E0381-0EA1-40A7-90EA-4A06642BCB71}" type="sibTrans" cxnId="{4ED5EB92-B21E-412C-B32A-0FEAAA757328}">
      <dgm:prSet custT="1"/>
      <dgm:spPr/>
      <dgm:t>
        <a:bodyPr/>
        <a:lstStyle/>
        <a:p>
          <a:pPr algn="l"/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२ पूर्ती</a:t>
          </a:r>
          <a:endParaRPr lang="en-US" sz="16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B787E55-77FC-4612-97DB-50822CDA7B7F}">
      <dgm:prSet phldrT="[Text]" custT="1"/>
      <dgm:spPr/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पारामेडिक्स ४।५।६ तह</a:t>
          </a:r>
          <a:endParaRPr lang="en-US" sz="1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0481B2BB-02D6-4CAA-B0F1-3084F76675CF}" type="parTrans" cxnId="{19DC17D1-17AF-4B05-988F-1A4B6CB662C5}">
      <dgm:prSet/>
      <dgm:spPr/>
      <dgm:t>
        <a:bodyPr/>
        <a:lstStyle/>
        <a:p>
          <a:endParaRPr lang="en-US" sz="18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1161442-672F-4078-8721-BDEB2B4348E4}" type="sibTrans" cxnId="{19DC17D1-17AF-4B05-988F-1A4B6CB662C5}">
      <dgm:prSet custT="1"/>
      <dgm:spPr/>
      <dgm:t>
        <a:bodyPr/>
        <a:lstStyle/>
        <a:p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१ पुर्ति</a:t>
          </a:r>
          <a:endParaRPr lang="en-US" sz="16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9E22328-1E1F-4300-A3FA-95325065D826}">
      <dgm:prSet phldrT="[Text]" custT="1"/>
      <dgm:spPr/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प हे न ५।६।७ तह</a:t>
          </a:r>
          <a:endParaRPr lang="en-US" sz="1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F99DDA9-1D20-4311-B7A9-3C0D3520B6D6}" type="parTrans" cxnId="{9087E96A-C35F-41B5-AC5B-292BBA955C2A}">
      <dgm:prSet/>
      <dgm:spPr/>
      <dgm:t>
        <a:bodyPr/>
        <a:lstStyle/>
        <a:p>
          <a:endParaRPr lang="en-US" sz="18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0AE39C3-71CC-4E14-8BD0-2D719FDF0DFA}" type="sibTrans" cxnId="{9087E96A-C35F-41B5-AC5B-292BBA955C2A}">
      <dgm:prSet custT="1"/>
      <dgm:spPr/>
      <dgm:t>
        <a:bodyPr/>
        <a:lstStyle/>
        <a:p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१ रिक्त</a:t>
          </a:r>
          <a:endParaRPr lang="en-US" sz="16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DEEF428-4647-488A-8F19-F787AC272D51}">
      <dgm:prSet custT="1"/>
      <dgm:spPr/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लेखापाल ५।६ औ तह</a:t>
          </a:r>
          <a:endParaRPr lang="en-US" sz="1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1003751-DADA-45F0-898A-C9A8ECC70853}" type="parTrans" cxnId="{2CB6B179-60F7-4272-8AAA-89C5E36932A5}">
      <dgm:prSet/>
      <dgm:spPr/>
      <dgm:t>
        <a:bodyPr/>
        <a:lstStyle/>
        <a:p>
          <a:endParaRPr lang="en-US" sz="18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5CECDA4-8D76-4FBF-A727-D376DCBC16E4}" type="sibTrans" cxnId="{2CB6B179-60F7-4272-8AAA-89C5E36932A5}">
      <dgm:prSet custT="1"/>
      <dgm:spPr/>
      <dgm:t>
        <a:bodyPr/>
        <a:lstStyle/>
        <a:p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१ पूर्ति</a:t>
          </a:r>
          <a:endParaRPr lang="en-US" sz="16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65B41F0-48F9-42D0-91F4-1D0196AC42C8}">
      <dgm:prSet custT="1"/>
      <dgm:spPr/>
      <dgm:t>
        <a:bodyPr/>
        <a:lstStyle/>
        <a:p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तथ्याङ्क सहायक अधिकृत ५।६ ओ तह</a:t>
          </a:r>
          <a:endParaRPr lang="en-US" sz="16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9B1CBCD-4B69-4654-B18A-E5BDF304E194}" type="parTrans" cxnId="{FD6BBEF9-7FB9-4EA8-B63B-C9E740A16591}">
      <dgm:prSet/>
      <dgm:spPr/>
      <dgm:t>
        <a:bodyPr/>
        <a:lstStyle/>
        <a:p>
          <a:endParaRPr lang="en-US" sz="18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65225C6-3B8C-4086-91E4-C22B2DF0AFDA}" type="sibTrans" cxnId="{FD6BBEF9-7FB9-4EA8-B63B-C9E740A16591}">
      <dgm:prSet custT="1"/>
      <dgm:spPr/>
      <dgm:t>
        <a:bodyPr/>
        <a:lstStyle/>
        <a:p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१ पूर्ति</a:t>
          </a:r>
          <a:endParaRPr lang="en-US" sz="16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FDB4CE2-17D4-4ECB-852A-AFAE96C56514}">
      <dgm:prSet custT="1"/>
      <dgm:spPr/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ल्याव टे नि ५।६।७ ओ तह</a:t>
          </a:r>
          <a:endParaRPr lang="en-US" sz="1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B906C51-6903-49A6-85B4-3AE66180D55E}" type="parTrans" cxnId="{D5D68665-7D56-4667-873F-BBB0A1C02BAB}">
      <dgm:prSet/>
      <dgm:spPr/>
      <dgm:t>
        <a:bodyPr/>
        <a:lstStyle/>
        <a:p>
          <a:endParaRPr lang="en-US" sz="18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761B14D-C7AE-49E3-B27A-A31DBB01C94B}" type="sibTrans" cxnId="{D5D68665-7D56-4667-873F-BBB0A1C02BAB}">
      <dgm:prSet custT="1"/>
      <dgm:spPr/>
      <dgm:t>
        <a:bodyPr/>
        <a:lstStyle/>
        <a:p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१ पूर्ति</a:t>
          </a:r>
          <a:endParaRPr lang="en-US" sz="16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002C9CC-EDF8-42FF-AFCC-36762B18F687}">
      <dgm:prSet custT="1"/>
      <dgm:spPr/>
      <dgm:t>
        <a:bodyPr/>
        <a:lstStyle/>
        <a:p>
          <a:r>
            <a:rPr lang="ne-NP" sz="2000" dirty="0">
              <a:latin typeface="Kokila" panose="020B0604020202020204" pitchFamily="34" charset="0"/>
              <a:cs typeface="Kokila" panose="020B0604020202020204" pitchFamily="34" charset="0"/>
            </a:rPr>
            <a:t>खरीदार ना सु ५।६</a:t>
          </a:r>
          <a:endParaRPr lang="en-US" sz="20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0369DB6F-8310-4614-B17C-3B9B86FC3F14}" type="parTrans" cxnId="{A7892C14-9353-43FF-8EEA-A79E6757805D}">
      <dgm:prSet/>
      <dgm:spPr/>
      <dgm:t>
        <a:bodyPr/>
        <a:lstStyle/>
        <a:p>
          <a:endParaRPr lang="en-US"/>
        </a:p>
      </dgm:t>
    </dgm:pt>
    <dgm:pt modelId="{31AFA9C8-F654-45F5-83DD-D030110A45E2}" type="sibTrans" cxnId="{A7892C14-9353-43FF-8EEA-A79E6757805D}">
      <dgm:prSet custT="1"/>
      <dgm:spPr/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१ रिक्त</a:t>
          </a:r>
          <a:endParaRPr lang="en-US" sz="2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07BD628-8D47-4B97-8592-6842F961DF48}" type="pres">
      <dgm:prSet presAssocID="{12E4A34D-0485-474E-BC20-38D1080787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D26F5C-8FE4-4462-8C4B-65AC6A1BA265}" type="pres">
      <dgm:prSet presAssocID="{019A7A66-5856-4CAC-B5B1-D2F8A19DD82D}" presName="hierRoot1" presStyleCnt="0">
        <dgm:presLayoutVars>
          <dgm:hierBranch val="init"/>
        </dgm:presLayoutVars>
      </dgm:prSet>
      <dgm:spPr/>
    </dgm:pt>
    <dgm:pt modelId="{D31E0125-92F6-4D81-BC03-1316C0BC5C47}" type="pres">
      <dgm:prSet presAssocID="{019A7A66-5856-4CAC-B5B1-D2F8A19DD82D}" presName="rootComposite1" presStyleCnt="0"/>
      <dgm:spPr/>
    </dgm:pt>
    <dgm:pt modelId="{9D5755B0-AC61-4B3E-95FA-6EC44F391AC9}" type="pres">
      <dgm:prSet presAssocID="{019A7A66-5856-4CAC-B5B1-D2F8A19DD82D}" presName="rootText1" presStyleLbl="node0" presStyleIdx="0" presStyleCnt="1" custScaleX="385326" custScaleY="134077">
        <dgm:presLayoutVars>
          <dgm:chMax/>
          <dgm:chPref val="3"/>
        </dgm:presLayoutVars>
      </dgm:prSet>
      <dgm:spPr/>
    </dgm:pt>
    <dgm:pt modelId="{E3B1A54D-85BF-4EA1-8704-B16AE5FC40F7}" type="pres">
      <dgm:prSet presAssocID="{019A7A66-5856-4CAC-B5B1-D2F8A19DD82D}" presName="titleText1" presStyleLbl="fgAcc0" presStyleIdx="0" presStyleCnt="1">
        <dgm:presLayoutVars>
          <dgm:chMax val="0"/>
          <dgm:chPref val="0"/>
        </dgm:presLayoutVars>
      </dgm:prSet>
      <dgm:spPr/>
    </dgm:pt>
    <dgm:pt modelId="{A4211456-D1D6-4D47-A7E6-CB54B653964E}" type="pres">
      <dgm:prSet presAssocID="{019A7A66-5856-4CAC-B5B1-D2F8A19DD82D}" presName="rootConnector1" presStyleLbl="node1" presStyleIdx="0" presStyleCnt="7"/>
      <dgm:spPr/>
    </dgm:pt>
    <dgm:pt modelId="{FA374E0E-EC78-4C36-A3F3-FE11F75441C1}" type="pres">
      <dgm:prSet presAssocID="{019A7A66-5856-4CAC-B5B1-D2F8A19DD82D}" presName="hierChild2" presStyleCnt="0"/>
      <dgm:spPr/>
    </dgm:pt>
    <dgm:pt modelId="{EE1CB334-1455-4F27-BAE9-59697E1B4CCB}" type="pres">
      <dgm:prSet presAssocID="{8DE5B2FF-71F1-47F7-9637-84DB03288491}" presName="Name37" presStyleLbl="parChTrans1D2" presStyleIdx="0" presStyleCnt="7"/>
      <dgm:spPr/>
    </dgm:pt>
    <dgm:pt modelId="{6A80646C-0F7F-49A5-B315-E7AF229F5B20}" type="pres">
      <dgm:prSet presAssocID="{E5F00DBA-8AE9-4AA9-8723-763BDE0B942C}" presName="hierRoot2" presStyleCnt="0">
        <dgm:presLayoutVars>
          <dgm:hierBranch val="init"/>
        </dgm:presLayoutVars>
      </dgm:prSet>
      <dgm:spPr/>
    </dgm:pt>
    <dgm:pt modelId="{23034490-5423-455E-9A87-6F6F8F02C3F8}" type="pres">
      <dgm:prSet presAssocID="{E5F00DBA-8AE9-4AA9-8723-763BDE0B942C}" presName="rootComposite" presStyleCnt="0"/>
      <dgm:spPr/>
    </dgm:pt>
    <dgm:pt modelId="{AA9E03B3-F87E-4903-9612-1ED6D1665183}" type="pres">
      <dgm:prSet presAssocID="{E5F00DBA-8AE9-4AA9-8723-763BDE0B942C}" presName="rootText" presStyleLbl="node1" presStyleIdx="0" presStyleCnt="7">
        <dgm:presLayoutVars>
          <dgm:chMax/>
          <dgm:chPref val="3"/>
        </dgm:presLayoutVars>
      </dgm:prSet>
      <dgm:spPr/>
    </dgm:pt>
    <dgm:pt modelId="{CE8CC293-51BA-47B3-BDE4-AADBD94D54F8}" type="pres">
      <dgm:prSet presAssocID="{E5F00DBA-8AE9-4AA9-8723-763BDE0B942C}" presName="titleText2" presStyleLbl="fgAcc1" presStyleIdx="0" presStyleCnt="7">
        <dgm:presLayoutVars>
          <dgm:chMax val="0"/>
          <dgm:chPref val="0"/>
        </dgm:presLayoutVars>
      </dgm:prSet>
      <dgm:spPr/>
    </dgm:pt>
    <dgm:pt modelId="{E31C8575-7476-4A63-852C-744BF13E82BA}" type="pres">
      <dgm:prSet presAssocID="{E5F00DBA-8AE9-4AA9-8723-763BDE0B942C}" presName="rootConnector" presStyleLbl="node2" presStyleIdx="0" presStyleCnt="0"/>
      <dgm:spPr/>
    </dgm:pt>
    <dgm:pt modelId="{11E2C05E-0F8B-4100-A7B3-D1143CB93417}" type="pres">
      <dgm:prSet presAssocID="{E5F00DBA-8AE9-4AA9-8723-763BDE0B942C}" presName="hierChild4" presStyleCnt="0"/>
      <dgm:spPr/>
    </dgm:pt>
    <dgm:pt modelId="{7A3F7C22-677A-46E6-A090-3F0DFE7CB762}" type="pres">
      <dgm:prSet presAssocID="{E5F00DBA-8AE9-4AA9-8723-763BDE0B942C}" presName="hierChild5" presStyleCnt="0"/>
      <dgm:spPr/>
    </dgm:pt>
    <dgm:pt modelId="{85C96650-EB31-4D33-947C-3E47A41EBA1A}" type="pres">
      <dgm:prSet presAssocID="{0481B2BB-02D6-4CAA-B0F1-3084F76675CF}" presName="Name37" presStyleLbl="parChTrans1D2" presStyleIdx="1" presStyleCnt="7"/>
      <dgm:spPr/>
    </dgm:pt>
    <dgm:pt modelId="{1C540F16-CCC9-4E17-9F23-F1549ED01DC3}" type="pres">
      <dgm:prSet presAssocID="{AB787E55-77FC-4612-97DB-50822CDA7B7F}" presName="hierRoot2" presStyleCnt="0">
        <dgm:presLayoutVars>
          <dgm:hierBranch val="init"/>
        </dgm:presLayoutVars>
      </dgm:prSet>
      <dgm:spPr/>
    </dgm:pt>
    <dgm:pt modelId="{3C52BD5B-80B9-4157-AE39-C7BA636245EE}" type="pres">
      <dgm:prSet presAssocID="{AB787E55-77FC-4612-97DB-50822CDA7B7F}" presName="rootComposite" presStyleCnt="0"/>
      <dgm:spPr/>
    </dgm:pt>
    <dgm:pt modelId="{EBFECC96-FF17-4BEE-A5F8-462417E219A7}" type="pres">
      <dgm:prSet presAssocID="{AB787E55-77FC-4612-97DB-50822CDA7B7F}" presName="rootText" presStyleLbl="node1" presStyleIdx="1" presStyleCnt="7">
        <dgm:presLayoutVars>
          <dgm:chMax/>
          <dgm:chPref val="3"/>
        </dgm:presLayoutVars>
      </dgm:prSet>
      <dgm:spPr/>
    </dgm:pt>
    <dgm:pt modelId="{95B0DB04-3A22-4424-A152-AEBC401EED27}" type="pres">
      <dgm:prSet presAssocID="{AB787E55-77FC-4612-97DB-50822CDA7B7F}" presName="titleText2" presStyleLbl="fgAcc1" presStyleIdx="1" presStyleCnt="7">
        <dgm:presLayoutVars>
          <dgm:chMax val="0"/>
          <dgm:chPref val="0"/>
        </dgm:presLayoutVars>
      </dgm:prSet>
      <dgm:spPr/>
    </dgm:pt>
    <dgm:pt modelId="{D1FB02F5-159F-4D59-B039-B64B9B656F25}" type="pres">
      <dgm:prSet presAssocID="{AB787E55-77FC-4612-97DB-50822CDA7B7F}" presName="rootConnector" presStyleLbl="node2" presStyleIdx="0" presStyleCnt="0"/>
      <dgm:spPr/>
    </dgm:pt>
    <dgm:pt modelId="{BC34B42B-BA8E-4170-8984-3BC43D48743C}" type="pres">
      <dgm:prSet presAssocID="{AB787E55-77FC-4612-97DB-50822CDA7B7F}" presName="hierChild4" presStyleCnt="0"/>
      <dgm:spPr/>
    </dgm:pt>
    <dgm:pt modelId="{63103709-747F-45C8-B8BB-AE16A9363601}" type="pres">
      <dgm:prSet presAssocID="{AB787E55-77FC-4612-97DB-50822CDA7B7F}" presName="hierChild5" presStyleCnt="0"/>
      <dgm:spPr/>
    </dgm:pt>
    <dgm:pt modelId="{7A2936B3-C0DC-404E-B3A4-246C284C73C3}" type="pres">
      <dgm:prSet presAssocID="{CF99DDA9-1D20-4311-B7A9-3C0D3520B6D6}" presName="Name37" presStyleLbl="parChTrans1D2" presStyleIdx="2" presStyleCnt="7"/>
      <dgm:spPr/>
    </dgm:pt>
    <dgm:pt modelId="{6F95515A-BB8F-4176-9A93-54F5212189E5}" type="pres">
      <dgm:prSet presAssocID="{E9E22328-1E1F-4300-A3FA-95325065D826}" presName="hierRoot2" presStyleCnt="0">
        <dgm:presLayoutVars>
          <dgm:hierBranch val="init"/>
        </dgm:presLayoutVars>
      </dgm:prSet>
      <dgm:spPr/>
    </dgm:pt>
    <dgm:pt modelId="{AEF3188D-A047-4A3C-A76F-665F0E7D74ED}" type="pres">
      <dgm:prSet presAssocID="{E9E22328-1E1F-4300-A3FA-95325065D826}" presName="rootComposite" presStyleCnt="0"/>
      <dgm:spPr/>
    </dgm:pt>
    <dgm:pt modelId="{7DB59AAE-B555-42CC-BA40-FA1426268D1E}" type="pres">
      <dgm:prSet presAssocID="{E9E22328-1E1F-4300-A3FA-95325065D826}" presName="rootText" presStyleLbl="node1" presStyleIdx="2" presStyleCnt="7">
        <dgm:presLayoutVars>
          <dgm:chMax/>
          <dgm:chPref val="3"/>
        </dgm:presLayoutVars>
      </dgm:prSet>
      <dgm:spPr/>
    </dgm:pt>
    <dgm:pt modelId="{9E3E3830-9270-48B0-AEBD-2282F7B02788}" type="pres">
      <dgm:prSet presAssocID="{E9E22328-1E1F-4300-A3FA-95325065D826}" presName="titleText2" presStyleLbl="fgAcc1" presStyleIdx="2" presStyleCnt="7" custLinFactNeighborX="-1010">
        <dgm:presLayoutVars>
          <dgm:chMax val="0"/>
          <dgm:chPref val="0"/>
        </dgm:presLayoutVars>
      </dgm:prSet>
      <dgm:spPr/>
    </dgm:pt>
    <dgm:pt modelId="{022393E7-1A6F-4E3B-8A89-8469E7A356D4}" type="pres">
      <dgm:prSet presAssocID="{E9E22328-1E1F-4300-A3FA-95325065D826}" presName="rootConnector" presStyleLbl="node2" presStyleIdx="0" presStyleCnt="0"/>
      <dgm:spPr/>
    </dgm:pt>
    <dgm:pt modelId="{E71A2E0B-53A6-4BA0-89B1-54A2FBFEF32E}" type="pres">
      <dgm:prSet presAssocID="{E9E22328-1E1F-4300-A3FA-95325065D826}" presName="hierChild4" presStyleCnt="0"/>
      <dgm:spPr/>
    </dgm:pt>
    <dgm:pt modelId="{DB0F18E0-D4D4-4347-ADAA-36504B5C1001}" type="pres">
      <dgm:prSet presAssocID="{E9E22328-1E1F-4300-A3FA-95325065D826}" presName="hierChild5" presStyleCnt="0"/>
      <dgm:spPr/>
    </dgm:pt>
    <dgm:pt modelId="{CE6E44E1-6A5D-4D8C-9D6D-FF595B8858A8}" type="pres">
      <dgm:prSet presAssocID="{61003751-DADA-45F0-898A-C9A8ECC70853}" presName="Name37" presStyleLbl="parChTrans1D2" presStyleIdx="3" presStyleCnt="7"/>
      <dgm:spPr/>
    </dgm:pt>
    <dgm:pt modelId="{954C1FA2-849B-4224-84FB-6B39A4F36BEF}" type="pres">
      <dgm:prSet presAssocID="{EDEEF428-4647-488A-8F19-F787AC272D51}" presName="hierRoot2" presStyleCnt="0">
        <dgm:presLayoutVars>
          <dgm:hierBranch val="init"/>
        </dgm:presLayoutVars>
      </dgm:prSet>
      <dgm:spPr/>
    </dgm:pt>
    <dgm:pt modelId="{C4846769-CC9C-47F3-A839-7C49F7B7B45E}" type="pres">
      <dgm:prSet presAssocID="{EDEEF428-4647-488A-8F19-F787AC272D51}" presName="rootComposite" presStyleCnt="0"/>
      <dgm:spPr/>
    </dgm:pt>
    <dgm:pt modelId="{33C40793-729F-4E13-9826-EA536CBBF675}" type="pres">
      <dgm:prSet presAssocID="{EDEEF428-4647-488A-8F19-F787AC272D51}" presName="rootText" presStyleLbl="node1" presStyleIdx="3" presStyleCnt="7">
        <dgm:presLayoutVars>
          <dgm:chMax/>
          <dgm:chPref val="3"/>
        </dgm:presLayoutVars>
      </dgm:prSet>
      <dgm:spPr/>
    </dgm:pt>
    <dgm:pt modelId="{B3AD66C8-670B-410E-89B9-AD2AF62BD52E}" type="pres">
      <dgm:prSet presAssocID="{EDEEF428-4647-488A-8F19-F787AC272D51}" presName="titleText2" presStyleLbl="fgAcc1" presStyleIdx="3" presStyleCnt="7">
        <dgm:presLayoutVars>
          <dgm:chMax val="0"/>
          <dgm:chPref val="0"/>
        </dgm:presLayoutVars>
      </dgm:prSet>
      <dgm:spPr/>
    </dgm:pt>
    <dgm:pt modelId="{B309BF4E-2D61-46FF-8CE3-9253D789A07F}" type="pres">
      <dgm:prSet presAssocID="{EDEEF428-4647-488A-8F19-F787AC272D51}" presName="rootConnector" presStyleLbl="node2" presStyleIdx="0" presStyleCnt="0"/>
      <dgm:spPr/>
    </dgm:pt>
    <dgm:pt modelId="{4D7DDF34-1E66-473D-B85C-ED10896D143B}" type="pres">
      <dgm:prSet presAssocID="{EDEEF428-4647-488A-8F19-F787AC272D51}" presName="hierChild4" presStyleCnt="0"/>
      <dgm:spPr/>
    </dgm:pt>
    <dgm:pt modelId="{C8816E0E-2496-472B-A102-D9E0709DA390}" type="pres">
      <dgm:prSet presAssocID="{EDEEF428-4647-488A-8F19-F787AC272D51}" presName="hierChild5" presStyleCnt="0"/>
      <dgm:spPr/>
    </dgm:pt>
    <dgm:pt modelId="{98123702-6333-45CD-8716-951899695058}" type="pres">
      <dgm:prSet presAssocID="{29B1CBCD-4B69-4654-B18A-E5BDF304E194}" presName="Name37" presStyleLbl="parChTrans1D2" presStyleIdx="4" presStyleCnt="7"/>
      <dgm:spPr/>
    </dgm:pt>
    <dgm:pt modelId="{5DA24C1C-075C-4441-A514-A4F0E92CF76A}" type="pres">
      <dgm:prSet presAssocID="{F65B41F0-48F9-42D0-91F4-1D0196AC42C8}" presName="hierRoot2" presStyleCnt="0">
        <dgm:presLayoutVars>
          <dgm:hierBranch val="init"/>
        </dgm:presLayoutVars>
      </dgm:prSet>
      <dgm:spPr/>
    </dgm:pt>
    <dgm:pt modelId="{31067038-FBD7-443E-8DF2-63EE60ACB96D}" type="pres">
      <dgm:prSet presAssocID="{F65B41F0-48F9-42D0-91F4-1D0196AC42C8}" presName="rootComposite" presStyleCnt="0"/>
      <dgm:spPr/>
    </dgm:pt>
    <dgm:pt modelId="{DDEEB097-3232-4282-95EE-7EDAF5FF7D3A}" type="pres">
      <dgm:prSet presAssocID="{F65B41F0-48F9-42D0-91F4-1D0196AC42C8}" presName="rootText" presStyleLbl="node1" presStyleIdx="4" presStyleCnt="7">
        <dgm:presLayoutVars>
          <dgm:chMax/>
          <dgm:chPref val="3"/>
        </dgm:presLayoutVars>
      </dgm:prSet>
      <dgm:spPr/>
    </dgm:pt>
    <dgm:pt modelId="{66FD52A1-32CA-4C07-B1E3-EBC124EC440B}" type="pres">
      <dgm:prSet presAssocID="{F65B41F0-48F9-42D0-91F4-1D0196AC42C8}" presName="titleText2" presStyleLbl="fgAcc1" presStyleIdx="4" presStyleCnt="7">
        <dgm:presLayoutVars>
          <dgm:chMax val="0"/>
          <dgm:chPref val="0"/>
        </dgm:presLayoutVars>
      </dgm:prSet>
      <dgm:spPr/>
    </dgm:pt>
    <dgm:pt modelId="{458DB444-B977-4D8C-958D-0B8F57576717}" type="pres">
      <dgm:prSet presAssocID="{F65B41F0-48F9-42D0-91F4-1D0196AC42C8}" presName="rootConnector" presStyleLbl="node2" presStyleIdx="0" presStyleCnt="0"/>
      <dgm:spPr/>
    </dgm:pt>
    <dgm:pt modelId="{89DD8907-5DE8-4909-9699-2C1E04FA1D66}" type="pres">
      <dgm:prSet presAssocID="{F65B41F0-48F9-42D0-91F4-1D0196AC42C8}" presName="hierChild4" presStyleCnt="0"/>
      <dgm:spPr/>
    </dgm:pt>
    <dgm:pt modelId="{C68B9237-C70F-4264-BFC0-072A17191B57}" type="pres">
      <dgm:prSet presAssocID="{F65B41F0-48F9-42D0-91F4-1D0196AC42C8}" presName="hierChild5" presStyleCnt="0"/>
      <dgm:spPr/>
    </dgm:pt>
    <dgm:pt modelId="{755234DF-6204-4955-9CA9-A144DDF77FCB}" type="pres">
      <dgm:prSet presAssocID="{7B906C51-6903-49A6-85B4-3AE66180D55E}" presName="Name37" presStyleLbl="parChTrans1D2" presStyleIdx="5" presStyleCnt="7"/>
      <dgm:spPr/>
    </dgm:pt>
    <dgm:pt modelId="{73424169-401D-4E12-8E8B-BA16D6E9B1EA}" type="pres">
      <dgm:prSet presAssocID="{AFDB4CE2-17D4-4ECB-852A-AFAE96C56514}" presName="hierRoot2" presStyleCnt="0">
        <dgm:presLayoutVars>
          <dgm:hierBranch val="init"/>
        </dgm:presLayoutVars>
      </dgm:prSet>
      <dgm:spPr/>
    </dgm:pt>
    <dgm:pt modelId="{1E2D9789-A429-4F1E-A2C8-CCD13F29F154}" type="pres">
      <dgm:prSet presAssocID="{AFDB4CE2-17D4-4ECB-852A-AFAE96C56514}" presName="rootComposite" presStyleCnt="0"/>
      <dgm:spPr/>
    </dgm:pt>
    <dgm:pt modelId="{0D79D7AF-1E8D-48AB-AC79-9C52FE75F72A}" type="pres">
      <dgm:prSet presAssocID="{AFDB4CE2-17D4-4ECB-852A-AFAE96C56514}" presName="rootText" presStyleLbl="node1" presStyleIdx="5" presStyleCnt="7">
        <dgm:presLayoutVars>
          <dgm:chMax/>
          <dgm:chPref val="3"/>
        </dgm:presLayoutVars>
      </dgm:prSet>
      <dgm:spPr/>
    </dgm:pt>
    <dgm:pt modelId="{611623D0-CADE-4759-A4EB-F2C6303D1E81}" type="pres">
      <dgm:prSet presAssocID="{AFDB4CE2-17D4-4ECB-852A-AFAE96C56514}" presName="titleText2" presStyleLbl="fgAcc1" presStyleIdx="5" presStyleCnt="7">
        <dgm:presLayoutVars>
          <dgm:chMax val="0"/>
          <dgm:chPref val="0"/>
        </dgm:presLayoutVars>
      </dgm:prSet>
      <dgm:spPr/>
    </dgm:pt>
    <dgm:pt modelId="{C95D9EC3-74E1-4DBF-A0B2-E4C2CE9598F8}" type="pres">
      <dgm:prSet presAssocID="{AFDB4CE2-17D4-4ECB-852A-AFAE96C56514}" presName="rootConnector" presStyleLbl="node2" presStyleIdx="0" presStyleCnt="0"/>
      <dgm:spPr/>
    </dgm:pt>
    <dgm:pt modelId="{FE695F9A-8802-495C-9A2A-750C220866FE}" type="pres">
      <dgm:prSet presAssocID="{AFDB4CE2-17D4-4ECB-852A-AFAE96C56514}" presName="hierChild4" presStyleCnt="0"/>
      <dgm:spPr/>
    </dgm:pt>
    <dgm:pt modelId="{412ABC9C-9B99-41E4-AFDC-70510F44D603}" type="pres">
      <dgm:prSet presAssocID="{AFDB4CE2-17D4-4ECB-852A-AFAE96C56514}" presName="hierChild5" presStyleCnt="0"/>
      <dgm:spPr/>
    </dgm:pt>
    <dgm:pt modelId="{47CECC7F-85DA-441D-86E5-DE8EEDD6F39A}" type="pres">
      <dgm:prSet presAssocID="{0369DB6F-8310-4614-B17C-3B9B86FC3F14}" presName="Name37" presStyleLbl="parChTrans1D2" presStyleIdx="6" presStyleCnt="7"/>
      <dgm:spPr/>
    </dgm:pt>
    <dgm:pt modelId="{9BE46FE2-EB0F-4186-8869-78D344BA0E51}" type="pres">
      <dgm:prSet presAssocID="{E002C9CC-EDF8-42FF-AFCC-36762B18F687}" presName="hierRoot2" presStyleCnt="0">
        <dgm:presLayoutVars>
          <dgm:hierBranch val="init"/>
        </dgm:presLayoutVars>
      </dgm:prSet>
      <dgm:spPr/>
    </dgm:pt>
    <dgm:pt modelId="{029925D2-816B-4FDB-BAF0-3A89CA611019}" type="pres">
      <dgm:prSet presAssocID="{E002C9CC-EDF8-42FF-AFCC-36762B18F687}" presName="rootComposite" presStyleCnt="0"/>
      <dgm:spPr/>
    </dgm:pt>
    <dgm:pt modelId="{3C2B86F8-3823-4325-B312-96D544DCEF10}" type="pres">
      <dgm:prSet presAssocID="{E002C9CC-EDF8-42FF-AFCC-36762B18F687}" presName="rootText" presStyleLbl="node1" presStyleIdx="6" presStyleCnt="7">
        <dgm:presLayoutVars>
          <dgm:chMax/>
          <dgm:chPref val="3"/>
        </dgm:presLayoutVars>
      </dgm:prSet>
      <dgm:spPr/>
    </dgm:pt>
    <dgm:pt modelId="{65E108C8-9912-40AA-919B-43D9EABF91AD}" type="pres">
      <dgm:prSet presAssocID="{E002C9CC-EDF8-42FF-AFCC-36762B18F687}" presName="titleText2" presStyleLbl="fgAcc1" presStyleIdx="6" presStyleCnt="7">
        <dgm:presLayoutVars>
          <dgm:chMax val="0"/>
          <dgm:chPref val="0"/>
        </dgm:presLayoutVars>
      </dgm:prSet>
      <dgm:spPr/>
    </dgm:pt>
    <dgm:pt modelId="{BA9CB3D6-5732-4CCE-BF08-A5DFF4D944DF}" type="pres">
      <dgm:prSet presAssocID="{E002C9CC-EDF8-42FF-AFCC-36762B18F687}" presName="rootConnector" presStyleLbl="node2" presStyleIdx="0" presStyleCnt="0"/>
      <dgm:spPr/>
    </dgm:pt>
    <dgm:pt modelId="{B4964810-9702-405B-B538-90C53354FD48}" type="pres">
      <dgm:prSet presAssocID="{E002C9CC-EDF8-42FF-AFCC-36762B18F687}" presName="hierChild4" presStyleCnt="0"/>
      <dgm:spPr/>
    </dgm:pt>
    <dgm:pt modelId="{065512B4-3C3E-4CB7-9E6C-825861A6E407}" type="pres">
      <dgm:prSet presAssocID="{E002C9CC-EDF8-42FF-AFCC-36762B18F687}" presName="hierChild5" presStyleCnt="0"/>
      <dgm:spPr/>
    </dgm:pt>
    <dgm:pt modelId="{DC2BE203-B0BD-428A-B31C-3657699EA164}" type="pres">
      <dgm:prSet presAssocID="{019A7A66-5856-4CAC-B5B1-D2F8A19DD82D}" presName="hierChild3" presStyleCnt="0"/>
      <dgm:spPr/>
    </dgm:pt>
  </dgm:ptLst>
  <dgm:cxnLst>
    <dgm:cxn modelId="{DAD09B05-0289-46D8-B4A9-7A65043EBB3D}" type="presOf" srcId="{AFDB4CE2-17D4-4ECB-852A-AFAE96C56514}" destId="{0D79D7AF-1E8D-48AB-AC79-9C52FE75F72A}" srcOrd="0" destOrd="0" presId="urn:microsoft.com/office/officeart/2008/layout/NameandTitleOrganizationalChart"/>
    <dgm:cxn modelId="{9926D40C-8E15-4576-9A21-05AF285D24DC}" type="presOf" srcId="{019A7A66-5856-4CAC-B5B1-D2F8A19DD82D}" destId="{A4211456-D1D6-4D47-A7E6-CB54B653964E}" srcOrd="1" destOrd="0" presId="urn:microsoft.com/office/officeart/2008/layout/NameandTitleOrganizationalChart"/>
    <dgm:cxn modelId="{EB883E0D-87EB-4FF2-94B6-E2BBA6420F9F}" srcId="{12E4A34D-0485-474E-BC20-38D1080787F8}" destId="{019A7A66-5856-4CAC-B5B1-D2F8A19DD82D}" srcOrd="0" destOrd="0" parTransId="{4060CAF6-40E6-45FE-A4FF-6C7573DE88B3}" sibTransId="{8110D900-462A-4986-9F1E-06CB7F762F7D}"/>
    <dgm:cxn modelId="{A7892C14-9353-43FF-8EEA-A79E6757805D}" srcId="{019A7A66-5856-4CAC-B5B1-D2F8A19DD82D}" destId="{E002C9CC-EDF8-42FF-AFCC-36762B18F687}" srcOrd="6" destOrd="0" parTransId="{0369DB6F-8310-4614-B17C-3B9B86FC3F14}" sibTransId="{31AFA9C8-F654-45F5-83DD-D030110A45E2}"/>
    <dgm:cxn modelId="{22C57F16-9F4B-4C98-BFC7-0D98590561A6}" type="presOf" srcId="{E5F00DBA-8AE9-4AA9-8723-763BDE0B942C}" destId="{E31C8575-7476-4A63-852C-744BF13E82BA}" srcOrd="1" destOrd="0" presId="urn:microsoft.com/office/officeart/2008/layout/NameandTitleOrganizationalChart"/>
    <dgm:cxn modelId="{C04C1022-AB9F-4ADA-9388-00678AAF0D76}" type="presOf" srcId="{CF99DDA9-1D20-4311-B7A9-3C0D3520B6D6}" destId="{7A2936B3-C0DC-404E-B3A4-246C284C73C3}" srcOrd="0" destOrd="0" presId="urn:microsoft.com/office/officeart/2008/layout/NameandTitleOrganizationalChart"/>
    <dgm:cxn modelId="{02171A28-0AD7-4B4A-A15C-62F0F1629609}" type="presOf" srcId="{EDEEF428-4647-488A-8F19-F787AC272D51}" destId="{33C40793-729F-4E13-9826-EA536CBBF675}" srcOrd="0" destOrd="0" presId="urn:microsoft.com/office/officeart/2008/layout/NameandTitleOrganizationalChart"/>
    <dgm:cxn modelId="{BE7AB534-37B5-48B8-B1FC-B5E4D53C9640}" type="presOf" srcId="{31161442-672F-4078-8721-BDEB2B4348E4}" destId="{95B0DB04-3A22-4424-A152-AEBC401EED27}" srcOrd="0" destOrd="0" presId="urn:microsoft.com/office/officeart/2008/layout/NameandTitleOrganizationalChart"/>
    <dgm:cxn modelId="{D6225E44-E84D-47FE-B615-25A117929B5B}" type="presOf" srcId="{55CECDA4-8D76-4FBF-A727-D376DCBC16E4}" destId="{B3AD66C8-670B-410E-89B9-AD2AF62BD52E}" srcOrd="0" destOrd="0" presId="urn:microsoft.com/office/officeart/2008/layout/NameandTitleOrganizationalChart"/>
    <dgm:cxn modelId="{61897B44-89C9-44F9-82AA-291347A2F5E5}" type="presOf" srcId="{019A7A66-5856-4CAC-B5B1-D2F8A19DD82D}" destId="{9D5755B0-AC61-4B3E-95FA-6EC44F391AC9}" srcOrd="0" destOrd="0" presId="urn:microsoft.com/office/officeart/2008/layout/NameandTitleOrganizationalChart"/>
    <dgm:cxn modelId="{D5D68665-7D56-4667-873F-BBB0A1C02BAB}" srcId="{019A7A66-5856-4CAC-B5B1-D2F8A19DD82D}" destId="{AFDB4CE2-17D4-4ECB-852A-AFAE96C56514}" srcOrd="5" destOrd="0" parTransId="{7B906C51-6903-49A6-85B4-3AE66180D55E}" sibTransId="{9761B14D-C7AE-49E3-B27A-A31DBB01C94B}"/>
    <dgm:cxn modelId="{BBCBF368-4D28-48B4-8339-EF2DAD9BEC34}" type="presOf" srcId="{EDEEF428-4647-488A-8F19-F787AC272D51}" destId="{B309BF4E-2D61-46FF-8CE3-9253D789A07F}" srcOrd="1" destOrd="0" presId="urn:microsoft.com/office/officeart/2008/layout/NameandTitleOrganizationalChart"/>
    <dgm:cxn modelId="{9087E96A-C35F-41B5-AC5B-292BBA955C2A}" srcId="{019A7A66-5856-4CAC-B5B1-D2F8A19DD82D}" destId="{E9E22328-1E1F-4300-A3FA-95325065D826}" srcOrd="2" destOrd="0" parTransId="{CF99DDA9-1D20-4311-B7A9-3C0D3520B6D6}" sibTransId="{30AE39C3-71CC-4E14-8BD0-2D719FDF0DFA}"/>
    <dgm:cxn modelId="{C305444B-72DE-45FE-B921-3AED81E7C1FE}" type="presOf" srcId="{31AFA9C8-F654-45F5-83DD-D030110A45E2}" destId="{65E108C8-9912-40AA-919B-43D9EABF91AD}" srcOrd="0" destOrd="0" presId="urn:microsoft.com/office/officeart/2008/layout/NameandTitleOrganizationalChart"/>
    <dgm:cxn modelId="{BD3DBA6D-23A8-4BB8-BB98-EAAF194A2421}" type="presOf" srcId="{E002C9CC-EDF8-42FF-AFCC-36762B18F687}" destId="{3C2B86F8-3823-4325-B312-96D544DCEF10}" srcOrd="0" destOrd="0" presId="urn:microsoft.com/office/officeart/2008/layout/NameandTitleOrganizationalChart"/>
    <dgm:cxn modelId="{E82F2974-0909-420E-BF94-E345864F36B6}" type="presOf" srcId="{FD3E0381-0EA1-40A7-90EA-4A06642BCB71}" destId="{CE8CC293-51BA-47B3-BDE4-AADBD94D54F8}" srcOrd="0" destOrd="0" presId="urn:microsoft.com/office/officeart/2008/layout/NameandTitleOrganizationalChart"/>
    <dgm:cxn modelId="{A0792755-7DAF-46DE-9235-1F651EAA35C1}" type="presOf" srcId="{365225C6-3B8C-4086-91E4-C22B2DF0AFDA}" destId="{66FD52A1-32CA-4C07-B1E3-EBC124EC440B}" srcOrd="0" destOrd="0" presId="urn:microsoft.com/office/officeart/2008/layout/NameandTitleOrganizationalChart"/>
    <dgm:cxn modelId="{2CB6B179-60F7-4272-8AAA-89C5E36932A5}" srcId="{019A7A66-5856-4CAC-B5B1-D2F8A19DD82D}" destId="{EDEEF428-4647-488A-8F19-F787AC272D51}" srcOrd="3" destOrd="0" parTransId="{61003751-DADA-45F0-898A-C9A8ECC70853}" sibTransId="{55CECDA4-8D76-4FBF-A727-D376DCBC16E4}"/>
    <dgm:cxn modelId="{6BED1D7D-D21C-43AF-A15C-6BF459636A02}" type="presOf" srcId="{9761B14D-C7AE-49E3-B27A-A31DBB01C94B}" destId="{611623D0-CADE-4759-A4EB-F2C6303D1E81}" srcOrd="0" destOrd="0" presId="urn:microsoft.com/office/officeart/2008/layout/NameandTitleOrganizationalChart"/>
    <dgm:cxn modelId="{9B160D86-9411-4927-ABD3-10A41120FF0D}" type="presOf" srcId="{0481B2BB-02D6-4CAA-B0F1-3084F76675CF}" destId="{85C96650-EB31-4D33-947C-3E47A41EBA1A}" srcOrd="0" destOrd="0" presId="urn:microsoft.com/office/officeart/2008/layout/NameandTitleOrganizationalChart"/>
    <dgm:cxn modelId="{B6F03A8B-9B44-410A-928C-90CE10277C29}" type="presOf" srcId="{8110D900-462A-4986-9F1E-06CB7F762F7D}" destId="{E3B1A54D-85BF-4EA1-8704-B16AE5FC40F7}" srcOrd="0" destOrd="0" presId="urn:microsoft.com/office/officeart/2008/layout/NameandTitleOrganizationalChart"/>
    <dgm:cxn modelId="{4ED5EB92-B21E-412C-B32A-0FEAAA757328}" srcId="{019A7A66-5856-4CAC-B5B1-D2F8A19DD82D}" destId="{E5F00DBA-8AE9-4AA9-8723-763BDE0B942C}" srcOrd="0" destOrd="0" parTransId="{8DE5B2FF-71F1-47F7-9637-84DB03288491}" sibTransId="{FD3E0381-0EA1-40A7-90EA-4A06642BCB71}"/>
    <dgm:cxn modelId="{A4096C93-39BE-4CCC-A426-F6788AA09DEE}" type="presOf" srcId="{E9E22328-1E1F-4300-A3FA-95325065D826}" destId="{7DB59AAE-B555-42CC-BA40-FA1426268D1E}" srcOrd="0" destOrd="0" presId="urn:microsoft.com/office/officeart/2008/layout/NameandTitleOrganizationalChart"/>
    <dgm:cxn modelId="{06190899-621B-4875-B37D-6366DC4AA3F6}" type="presOf" srcId="{E5F00DBA-8AE9-4AA9-8723-763BDE0B942C}" destId="{AA9E03B3-F87E-4903-9612-1ED6D1665183}" srcOrd="0" destOrd="0" presId="urn:microsoft.com/office/officeart/2008/layout/NameandTitleOrganizationalChart"/>
    <dgm:cxn modelId="{1B79E59A-59A2-4EA4-B24A-FEB77E47D3B9}" type="presOf" srcId="{AFDB4CE2-17D4-4ECB-852A-AFAE96C56514}" destId="{C95D9EC3-74E1-4DBF-A0B2-E4C2CE9598F8}" srcOrd="1" destOrd="0" presId="urn:microsoft.com/office/officeart/2008/layout/NameandTitleOrganizationalChart"/>
    <dgm:cxn modelId="{EAC611B1-09B6-41A6-BFD3-F93979849E85}" type="presOf" srcId="{7B906C51-6903-49A6-85B4-3AE66180D55E}" destId="{755234DF-6204-4955-9CA9-A144DDF77FCB}" srcOrd="0" destOrd="0" presId="urn:microsoft.com/office/officeart/2008/layout/NameandTitleOrganizationalChart"/>
    <dgm:cxn modelId="{76A9CDB4-B702-454C-80E7-96DC60FD7518}" type="presOf" srcId="{AB787E55-77FC-4612-97DB-50822CDA7B7F}" destId="{D1FB02F5-159F-4D59-B039-B64B9B656F25}" srcOrd="1" destOrd="0" presId="urn:microsoft.com/office/officeart/2008/layout/NameandTitleOrganizationalChart"/>
    <dgm:cxn modelId="{6E2AE0B6-4421-4946-A672-B7F66C3C8876}" type="presOf" srcId="{F65B41F0-48F9-42D0-91F4-1D0196AC42C8}" destId="{DDEEB097-3232-4282-95EE-7EDAF5FF7D3A}" srcOrd="0" destOrd="0" presId="urn:microsoft.com/office/officeart/2008/layout/NameandTitleOrganizationalChart"/>
    <dgm:cxn modelId="{C7A94DD0-D6CF-4A81-88C3-C27E06449A5F}" type="presOf" srcId="{F65B41F0-48F9-42D0-91F4-1D0196AC42C8}" destId="{458DB444-B977-4D8C-958D-0B8F57576717}" srcOrd="1" destOrd="0" presId="urn:microsoft.com/office/officeart/2008/layout/NameandTitleOrganizationalChart"/>
    <dgm:cxn modelId="{19DC17D1-17AF-4B05-988F-1A4B6CB662C5}" srcId="{019A7A66-5856-4CAC-B5B1-D2F8A19DD82D}" destId="{AB787E55-77FC-4612-97DB-50822CDA7B7F}" srcOrd="1" destOrd="0" parTransId="{0481B2BB-02D6-4CAA-B0F1-3084F76675CF}" sibTransId="{31161442-672F-4078-8721-BDEB2B4348E4}"/>
    <dgm:cxn modelId="{C35661D9-848C-45B6-AFC5-1EAC3517C327}" type="presOf" srcId="{29B1CBCD-4B69-4654-B18A-E5BDF304E194}" destId="{98123702-6333-45CD-8716-951899695058}" srcOrd="0" destOrd="0" presId="urn:microsoft.com/office/officeart/2008/layout/NameandTitleOrganizationalChart"/>
    <dgm:cxn modelId="{C38ABFDF-96ED-4A4A-9E92-310605513911}" type="presOf" srcId="{12E4A34D-0485-474E-BC20-38D1080787F8}" destId="{D07BD628-8D47-4B97-8592-6842F961DF48}" srcOrd="0" destOrd="0" presId="urn:microsoft.com/office/officeart/2008/layout/NameandTitleOrganizationalChart"/>
    <dgm:cxn modelId="{4EA3CDDF-A37C-4CF2-A9EA-BAC1993E112E}" type="presOf" srcId="{AB787E55-77FC-4612-97DB-50822CDA7B7F}" destId="{EBFECC96-FF17-4BEE-A5F8-462417E219A7}" srcOrd="0" destOrd="0" presId="urn:microsoft.com/office/officeart/2008/layout/NameandTitleOrganizationalChart"/>
    <dgm:cxn modelId="{E16B5CE3-CD1F-465A-A1E6-1886B882133B}" type="presOf" srcId="{61003751-DADA-45F0-898A-C9A8ECC70853}" destId="{CE6E44E1-6A5D-4D8C-9D6D-FF595B8858A8}" srcOrd="0" destOrd="0" presId="urn:microsoft.com/office/officeart/2008/layout/NameandTitleOrganizationalChart"/>
    <dgm:cxn modelId="{82A7F6E3-6ABB-48AC-844E-72AE1BD3A924}" type="presOf" srcId="{E9E22328-1E1F-4300-A3FA-95325065D826}" destId="{022393E7-1A6F-4E3B-8A89-8469E7A356D4}" srcOrd="1" destOrd="0" presId="urn:microsoft.com/office/officeart/2008/layout/NameandTitleOrganizationalChart"/>
    <dgm:cxn modelId="{6B969DE6-EDFB-42AA-8D76-25E86355320E}" type="presOf" srcId="{30AE39C3-71CC-4E14-8BD0-2D719FDF0DFA}" destId="{9E3E3830-9270-48B0-AEBD-2282F7B02788}" srcOrd="0" destOrd="0" presId="urn:microsoft.com/office/officeart/2008/layout/NameandTitleOrganizationalChart"/>
    <dgm:cxn modelId="{C307ECE6-2109-4A00-9A77-76E1013ADEEF}" type="presOf" srcId="{8DE5B2FF-71F1-47F7-9637-84DB03288491}" destId="{EE1CB334-1455-4F27-BAE9-59697E1B4CCB}" srcOrd="0" destOrd="0" presId="urn:microsoft.com/office/officeart/2008/layout/NameandTitleOrganizationalChart"/>
    <dgm:cxn modelId="{A99738EC-B4D3-41F6-BA3D-D815B01D47A3}" type="presOf" srcId="{0369DB6F-8310-4614-B17C-3B9B86FC3F14}" destId="{47CECC7F-85DA-441D-86E5-DE8EEDD6F39A}" srcOrd="0" destOrd="0" presId="urn:microsoft.com/office/officeart/2008/layout/NameandTitleOrganizationalChart"/>
    <dgm:cxn modelId="{5AF5FCF2-F8FD-486D-B35E-F8FE3C325DA2}" type="presOf" srcId="{E002C9CC-EDF8-42FF-AFCC-36762B18F687}" destId="{BA9CB3D6-5732-4CCE-BF08-A5DFF4D944DF}" srcOrd="1" destOrd="0" presId="urn:microsoft.com/office/officeart/2008/layout/NameandTitleOrganizationalChart"/>
    <dgm:cxn modelId="{FD6BBEF9-7FB9-4EA8-B63B-C9E740A16591}" srcId="{019A7A66-5856-4CAC-B5B1-D2F8A19DD82D}" destId="{F65B41F0-48F9-42D0-91F4-1D0196AC42C8}" srcOrd="4" destOrd="0" parTransId="{29B1CBCD-4B69-4654-B18A-E5BDF304E194}" sibTransId="{365225C6-3B8C-4086-91E4-C22B2DF0AFDA}"/>
    <dgm:cxn modelId="{50568B16-1F2F-429A-922E-EF0534500CE0}" type="presParOf" srcId="{D07BD628-8D47-4B97-8592-6842F961DF48}" destId="{6BD26F5C-8FE4-4462-8C4B-65AC6A1BA265}" srcOrd="0" destOrd="0" presId="urn:microsoft.com/office/officeart/2008/layout/NameandTitleOrganizationalChart"/>
    <dgm:cxn modelId="{275392B9-0785-40DC-85A2-1A0B3EA7C5E2}" type="presParOf" srcId="{6BD26F5C-8FE4-4462-8C4B-65AC6A1BA265}" destId="{D31E0125-92F6-4D81-BC03-1316C0BC5C47}" srcOrd="0" destOrd="0" presId="urn:microsoft.com/office/officeart/2008/layout/NameandTitleOrganizationalChart"/>
    <dgm:cxn modelId="{FA054AE6-C915-46DA-9B6D-C560B58120DA}" type="presParOf" srcId="{D31E0125-92F6-4D81-BC03-1316C0BC5C47}" destId="{9D5755B0-AC61-4B3E-95FA-6EC44F391AC9}" srcOrd="0" destOrd="0" presId="urn:microsoft.com/office/officeart/2008/layout/NameandTitleOrganizationalChart"/>
    <dgm:cxn modelId="{A8E1B0AF-C9E3-4A31-A595-0D21413DAC1B}" type="presParOf" srcId="{D31E0125-92F6-4D81-BC03-1316C0BC5C47}" destId="{E3B1A54D-85BF-4EA1-8704-B16AE5FC40F7}" srcOrd="1" destOrd="0" presId="urn:microsoft.com/office/officeart/2008/layout/NameandTitleOrganizationalChart"/>
    <dgm:cxn modelId="{A04110B6-F79F-450D-9DD4-AAE55A5F6279}" type="presParOf" srcId="{D31E0125-92F6-4D81-BC03-1316C0BC5C47}" destId="{A4211456-D1D6-4D47-A7E6-CB54B653964E}" srcOrd="2" destOrd="0" presId="urn:microsoft.com/office/officeart/2008/layout/NameandTitleOrganizationalChart"/>
    <dgm:cxn modelId="{716CE004-14FC-48C7-91CF-E75BAA091219}" type="presParOf" srcId="{6BD26F5C-8FE4-4462-8C4B-65AC6A1BA265}" destId="{FA374E0E-EC78-4C36-A3F3-FE11F75441C1}" srcOrd="1" destOrd="0" presId="urn:microsoft.com/office/officeart/2008/layout/NameandTitleOrganizationalChart"/>
    <dgm:cxn modelId="{93B4CE2F-C17A-49BE-9766-046BC525EFFF}" type="presParOf" srcId="{FA374E0E-EC78-4C36-A3F3-FE11F75441C1}" destId="{EE1CB334-1455-4F27-BAE9-59697E1B4CCB}" srcOrd="0" destOrd="0" presId="urn:microsoft.com/office/officeart/2008/layout/NameandTitleOrganizationalChart"/>
    <dgm:cxn modelId="{1B48C26A-0EBF-4DD8-BD8C-5E2A2E42B0AA}" type="presParOf" srcId="{FA374E0E-EC78-4C36-A3F3-FE11F75441C1}" destId="{6A80646C-0F7F-49A5-B315-E7AF229F5B20}" srcOrd="1" destOrd="0" presId="urn:microsoft.com/office/officeart/2008/layout/NameandTitleOrganizationalChart"/>
    <dgm:cxn modelId="{C44BCA68-7DA4-48A5-BB2D-9F860FDE7803}" type="presParOf" srcId="{6A80646C-0F7F-49A5-B315-E7AF229F5B20}" destId="{23034490-5423-455E-9A87-6F6F8F02C3F8}" srcOrd="0" destOrd="0" presId="urn:microsoft.com/office/officeart/2008/layout/NameandTitleOrganizationalChart"/>
    <dgm:cxn modelId="{DA249BB1-0949-4630-B213-FC23A75E363F}" type="presParOf" srcId="{23034490-5423-455E-9A87-6F6F8F02C3F8}" destId="{AA9E03B3-F87E-4903-9612-1ED6D1665183}" srcOrd="0" destOrd="0" presId="urn:microsoft.com/office/officeart/2008/layout/NameandTitleOrganizationalChart"/>
    <dgm:cxn modelId="{62086EA4-1299-409E-BD59-F09025C2C3E6}" type="presParOf" srcId="{23034490-5423-455E-9A87-6F6F8F02C3F8}" destId="{CE8CC293-51BA-47B3-BDE4-AADBD94D54F8}" srcOrd="1" destOrd="0" presId="urn:microsoft.com/office/officeart/2008/layout/NameandTitleOrganizationalChart"/>
    <dgm:cxn modelId="{1999DF24-A212-4C1A-9A6E-D4469131EC97}" type="presParOf" srcId="{23034490-5423-455E-9A87-6F6F8F02C3F8}" destId="{E31C8575-7476-4A63-852C-744BF13E82BA}" srcOrd="2" destOrd="0" presId="urn:microsoft.com/office/officeart/2008/layout/NameandTitleOrganizationalChart"/>
    <dgm:cxn modelId="{9668493D-0A33-4F11-B99E-A25BD307882D}" type="presParOf" srcId="{6A80646C-0F7F-49A5-B315-E7AF229F5B20}" destId="{11E2C05E-0F8B-4100-A7B3-D1143CB93417}" srcOrd="1" destOrd="0" presId="urn:microsoft.com/office/officeart/2008/layout/NameandTitleOrganizationalChart"/>
    <dgm:cxn modelId="{D4B813B2-3092-4FA4-8773-AC302948D6CA}" type="presParOf" srcId="{6A80646C-0F7F-49A5-B315-E7AF229F5B20}" destId="{7A3F7C22-677A-46E6-A090-3F0DFE7CB762}" srcOrd="2" destOrd="0" presId="urn:microsoft.com/office/officeart/2008/layout/NameandTitleOrganizationalChart"/>
    <dgm:cxn modelId="{716919BD-8EE4-4D35-B6DB-E46CB496AC38}" type="presParOf" srcId="{FA374E0E-EC78-4C36-A3F3-FE11F75441C1}" destId="{85C96650-EB31-4D33-947C-3E47A41EBA1A}" srcOrd="2" destOrd="0" presId="urn:microsoft.com/office/officeart/2008/layout/NameandTitleOrganizationalChart"/>
    <dgm:cxn modelId="{18A0EADB-375A-48FB-94D7-DBED210501F4}" type="presParOf" srcId="{FA374E0E-EC78-4C36-A3F3-FE11F75441C1}" destId="{1C540F16-CCC9-4E17-9F23-F1549ED01DC3}" srcOrd="3" destOrd="0" presId="urn:microsoft.com/office/officeart/2008/layout/NameandTitleOrganizationalChart"/>
    <dgm:cxn modelId="{3ED959CD-EEF9-42FE-9F52-688C96825C31}" type="presParOf" srcId="{1C540F16-CCC9-4E17-9F23-F1549ED01DC3}" destId="{3C52BD5B-80B9-4157-AE39-C7BA636245EE}" srcOrd="0" destOrd="0" presId="urn:microsoft.com/office/officeart/2008/layout/NameandTitleOrganizationalChart"/>
    <dgm:cxn modelId="{CABABF65-8F3E-4D0A-A79F-717311B906D1}" type="presParOf" srcId="{3C52BD5B-80B9-4157-AE39-C7BA636245EE}" destId="{EBFECC96-FF17-4BEE-A5F8-462417E219A7}" srcOrd="0" destOrd="0" presId="urn:microsoft.com/office/officeart/2008/layout/NameandTitleOrganizationalChart"/>
    <dgm:cxn modelId="{B9F201E9-CCE1-4534-B978-76020C7C7643}" type="presParOf" srcId="{3C52BD5B-80B9-4157-AE39-C7BA636245EE}" destId="{95B0DB04-3A22-4424-A152-AEBC401EED27}" srcOrd="1" destOrd="0" presId="urn:microsoft.com/office/officeart/2008/layout/NameandTitleOrganizationalChart"/>
    <dgm:cxn modelId="{84F5D179-09DD-436F-AFC7-D4F499D6FB9E}" type="presParOf" srcId="{3C52BD5B-80B9-4157-AE39-C7BA636245EE}" destId="{D1FB02F5-159F-4D59-B039-B64B9B656F25}" srcOrd="2" destOrd="0" presId="urn:microsoft.com/office/officeart/2008/layout/NameandTitleOrganizationalChart"/>
    <dgm:cxn modelId="{58FC3B60-FA8A-4488-A261-72F24B076D73}" type="presParOf" srcId="{1C540F16-CCC9-4E17-9F23-F1549ED01DC3}" destId="{BC34B42B-BA8E-4170-8984-3BC43D48743C}" srcOrd="1" destOrd="0" presId="urn:microsoft.com/office/officeart/2008/layout/NameandTitleOrganizationalChart"/>
    <dgm:cxn modelId="{B50575DF-6752-4AFA-A008-CC18AFBEA339}" type="presParOf" srcId="{1C540F16-CCC9-4E17-9F23-F1549ED01DC3}" destId="{63103709-747F-45C8-B8BB-AE16A9363601}" srcOrd="2" destOrd="0" presId="urn:microsoft.com/office/officeart/2008/layout/NameandTitleOrganizationalChart"/>
    <dgm:cxn modelId="{FD1DEF7C-1C68-40A2-B820-25DCA0C66899}" type="presParOf" srcId="{FA374E0E-EC78-4C36-A3F3-FE11F75441C1}" destId="{7A2936B3-C0DC-404E-B3A4-246C284C73C3}" srcOrd="4" destOrd="0" presId="urn:microsoft.com/office/officeart/2008/layout/NameandTitleOrganizationalChart"/>
    <dgm:cxn modelId="{566026A0-7222-4B7A-A250-61580E7D5F44}" type="presParOf" srcId="{FA374E0E-EC78-4C36-A3F3-FE11F75441C1}" destId="{6F95515A-BB8F-4176-9A93-54F5212189E5}" srcOrd="5" destOrd="0" presId="urn:microsoft.com/office/officeart/2008/layout/NameandTitleOrganizationalChart"/>
    <dgm:cxn modelId="{ABE3FE62-CB59-4DA2-8522-56A834D962CD}" type="presParOf" srcId="{6F95515A-BB8F-4176-9A93-54F5212189E5}" destId="{AEF3188D-A047-4A3C-A76F-665F0E7D74ED}" srcOrd="0" destOrd="0" presId="urn:microsoft.com/office/officeart/2008/layout/NameandTitleOrganizationalChart"/>
    <dgm:cxn modelId="{D6E94335-1626-44CB-B769-9E34E2D8CDEA}" type="presParOf" srcId="{AEF3188D-A047-4A3C-A76F-665F0E7D74ED}" destId="{7DB59AAE-B555-42CC-BA40-FA1426268D1E}" srcOrd="0" destOrd="0" presId="urn:microsoft.com/office/officeart/2008/layout/NameandTitleOrganizationalChart"/>
    <dgm:cxn modelId="{61608B21-799F-4570-9CF8-398876E12501}" type="presParOf" srcId="{AEF3188D-A047-4A3C-A76F-665F0E7D74ED}" destId="{9E3E3830-9270-48B0-AEBD-2282F7B02788}" srcOrd="1" destOrd="0" presId="urn:microsoft.com/office/officeart/2008/layout/NameandTitleOrganizationalChart"/>
    <dgm:cxn modelId="{357FFDBF-2BB5-431E-B7EA-F1ED1747310B}" type="presParOf" srcId="{AEF3188D-A047-4A3C-A76F-665F0E7D74ED}" destId="{022393E7-1A6F-4E3B-8A89-8469E7A356D4}" srcOrd="2" destOrd="0" presId="urn:microsoft.com/office/officeart/2008/layout/NameandTitleOrganizationalChart"/>
    <dgm:cxn modelId="{F4FD4DF3-262E-4874-8B29-EFB55288A562}" type="presParOf" srcId="{6F95515A-BB8F-4176-9A93-54F5212189E5}" destId="{E71A2E0B-53A6-4BA0-89B1-54A2FBFEF32E}" srcOrd="1" destOrd="0" presId="urn:microsoft.com/office/officeart/2008/layout/NameandTitleOrganizationalChart"/>
    <dgm:cxn modelId="{CE3FF8C3-1DBB-48A7-8EAE-65D152D2754E}" type="presParOf" srcId="{6F95515A-BB8F-4176-9A93-54F5212189E5}" destId="{DB0F18E0-D4D4-4347-ADAA-36504B5C1001}" srcOrd="2" destOrd="0" presId="urn:microsoft.com/office/officeart/2008/layout/NameandTitleOrganizationalChart"/>
    <dgm:cxn modelId="{662CB23D-E8DF-468C-94F4-04D5C094A32E}" type="presParOf" srcId="{FA374E0E-EC78-4C36-A3F3-FE11F75441C1}" destId="{CE6E44E1-6A5D-4D8C-9D6D-FF595B8858A8}" srcOrd="6" destOrd="0" presId="urn:microsoft.com/office/officeart/2008/layout/NameandTitleOrganizationalChart"/>
    <dgm:cxn modelId="{1CED3F17-B0FC-40D6-B7AA-593D143169EE}" type="presParOf" srcId="{FA374E0E-EC78-4C36-A3F3-FE11F75441C1}" destId="{954C1FA2-849B-4224-84FB-6B39A4F36BEF}" srcOrd="7" destOrd="0" presId="urn:microsoft.com/office/officeart/2008/layout/NameandTitleOrganizationalChart"/>
    <dgm:cxn modelId="{CBEF1799-3DF6-4D7D-8F10-BA769F214AB5}" type="presParOf" srcId="{954C1FA2-849B-4224-84FB-6B39A4F36BEF}" destId="{C4846769-CC9C-47F3-A839-7C49F7B7B45E}" srcOrd="0" destOrd="0" presId="urn:microsoft.com/office/officeart/2008/layout/NameandTitleOrganizationalChart"/>
    <dgm:cxn modelId="{4A375FB9-5232-4B93-92BF-ADA800EDFDA0}" type="presParOf" srcId="{C4846769-CC9C-47F3-A839-7C49F7B7B45E}" destId="{33C40793-729F-4E13-9826-EA536CBBF675}" srcOrd="0" destOrd="0" presId="urn:microsoft.com/office/officeart/2008/layout/NameandTitleOrganizationalChart"/>
    <dgm:cxn modelId="{B4E1A739-BA1E-4C62-BFB4-BD61ED44B1A8}" type="presParOf" srcId="{C4846769-CC9C-47F3-A839-7C49F7B7B45E}" destId="{B3AD66C8-670B-410E-89B9-AD2AF62BD52E}" srcOrd="1" destOrd="0" presId="urn:microsoft.com/office/officeart/2008/layout/NameandTitleOrganizationalChart"/>
    <dgm:cxn modelId="{66AD547F-A691-427B-994C-8804C137BDAF}" type="presParOf" srcId="{C4846769-CC9C-47F3-A839-7C49F7B7B45E}" destId="{B309BF4E-2D61-46FF-8CE3-9253D789A07F}" srcOrd="2" destOrd="0" presId="urn:microsoft.com/office/officeart/2008/layout/NameandTitleOrganizationalChart"/>
    <dgm:cxn modelId="{3AAA14E0-7392-4597-B8C0-9B396C011EC9}" type="presParOf" srcId="{954C1FA2-849B-4224-84FB-6B39A4F36BEF}" destId="{4D7DDF34-1E66-473D-B85C-ED10896D143B}" srcOrd="1" destOrd="0" presId="urn:microsoft.com/office/officeart/2008/layout/NameandTitleOrganizationalChart"/>
    <dgm:cxn modelId="{0D9AE6AC-FEA7-47C7-9B36-8F6DB073339A}" type="presParOf" srcId="{954C1FA2-849B-4224-84FB-6B39A4F36BEF}" destId="{C8816E0E-2496-472B-A102-D9E0709DA390}" srcOrd="2" destOrd="0" presId="urn:microsoft.com/office/officeart/2008/layout/NameandTitleOrganizationalChart"/>
    <dgm:cxn modelId="{037F99FD-BC06-40F3-A77F-E0DC558B4576}" type="presParOf" srcId="{FA374E0E-EC78-4C36-A3F3-FE11F75441C1}" destId="{98123702-6333-45CD-8716-951899695058}" srcOrd="8" destOrd="0" presId="urn:microsoft.com/office/officeart/2008/layout/NameandTitleOrganizationalChart"/>
    <dgm:cxn modelId="{8485AD0B-B818-4835-A2B4-47234C5ED78E}" type="presParOf" srcId="{FA374E0E-EC78-4C36-A3F3-FE11F75441C1}" destId="{5DA24C1C-075C-4441-A514-A4F0E92CF76A}" srcOrd="9" destOrd="0" presId="urn:microsoft.com/office/officeart/2008/layout/NameandTitleOrganizationalChart"/>
    <dgm:cxn modelId="{A9D6E168-142B-4951-8BED-FA3090E113D7}" type="presParOf" srcId="{5DA24C1C-075C-4441-A514-A4F0E92CF76A}" destId="{31067038-FBD7-443E-8DF2-63EE60ACB96D}" srcOrd="0" destOrd="0" presId="urn:microsoft.com/office/officeart/2008/layout/NameandTitleOrganizationalChart"/>
    <dgm:cxn modelId="{24CDDF08-3B8A-434C-9B76-02CD33B8DD8F}" type="presParOf" srcId="{31067038-FBD7-443E-8DF2-63EE60ACB96D}" destId="{DDEEB097-3232-4282-95EE-7EDAF5FF7D3A}" srcOrd="0" destOrd="0" presId="urn:microsoft.com/office/officeart/2008/layout/NameandTitleOrganizationalChart"/>
    <dgm:cxn modelId="{537C34C0-4FE9-4DC1-8CA9-5130E5E21B4D}" type="presParOf" srcId="{31067038-FBD7-443E-8DF2-63EE60ACB96D}" destId="{66FD52A1-32CA-4C07-B1E3-EBC124EC440B}" srcOrd="1" destOrd="0" presId="urn:microsoft.com/office/officeart/2008/layout/NameandTitleOrganizationalChart"/>
    <dgm:cxn modelId="{3FBFB329-1CAB-4E63-850A-21F6191BBA38}" type="presParOf" srcId="{31067038-FBD7-443E-8DF2-63EE60ACB96D}" destId="{458DB444-B977-4D8C-958D-0B8F57576717}" srcOrd="2" destOrd="0" presId="urn:microsoft.com/office/officeart/2008/layout/NameandTitleOrganizationalChart"/>
    <dgm:cxn modelId="{1ACC533B-029D-495B-8E72-54F4744DA627}" type="presParOf" srcId="{5DA24C1C-075C-4441-A514-A4F0E92CF76A}" destId="{89DD8907-5DE8-4909-9699-2C1E04FA1D66}" srcOrd="1" destOrd="0" presId="urn:microsoft.com/office/officeart/2008/layout/NameandTitleOrganizationalChart"/>
    <dgm:cxn modelId="{4B429C7C-8B88-46FC-94FD-43CD43781F2D}" type="presParOf" srcId="{5DA24C1C-075C-4441-A514-A4F0E92CF76A}" destId="{C68B9237-C70F-4264-BFC0-072A17191B57}" srcOrd="2" destOrd="0" presId="urn:microsoft.com/office/officeart/2008/layout/NameandTitleOrganizationalChart"/>
    <dgm:cxn modelId="{EEA6CA0C-3585-4B41-9EA2-EBEFC2EB692D}" type="presParOf" srcId="{FA374E0E-EC78-4C36-A3F3-FE11F75441C1}" destId="{755234DF-6204-4955-9CA9-A144DDF77FCB}" srcOrd="10" destOrd="0" presId="urn:microsoft.com/office/officeart/2008/layout/NameandTitleOrganizationalChart"/>
    <dgm:cxn modelId="{94738477-B8ED-4DEF-ABB0-7007675D32C5}" type="presParOf" srcId="{FA374E0E-EC78-4C36-A3F3-FE11F75441C1}" destId="{73424169-401D-4E12-8E8B-BA16D6E9B1EA}" srcOrd="11" destOrd="0" presId="urn:microsoft.com/office/officeart/2008/layout/NameandTitleOrganizationalChart"/>
    <dgm:cxn modelId="{F9A658A6-81BA-4905-B767-EA76FB0A9CF5}" type="presParOf" srcId="{73424169-401D-4E12-8E8B-BA16D6E9B1EA}" destId="{1E2D9789-A429-4F1E-A2C8-CCD13F29F154}" srcOrd="0" destOrd="0" presId="urn:microsoft.com/office/officeart/2008/layout/NameandTitleOrganizationalChart"/>
    <dgm:cxn modelId="{38CFE582-B86D-474C-BFFC-DC3B1756049D}" type="presParOf" srcId="{1E2D9789-A429-4F1E-A2C8-CCD13F29F154}" destId="{0D79D7AF-1E8D-48AB-AC79-9C52FE75F72A}" srcOrd="0" destOrd="0" presId="urn:microsoft.com/office/officeart/2008/layout/NameandTitleOrganizationalChart"/>
    <dgm:cxn modelId="{8EF6843C-FD21-4D78-B764-560A1861E256}" type="presParOf" srcId="{1E2D9789-A429-4F1E-A2C8-CCD13F29F154}" destId="{611623D0-CADE-4759-A4EB-F2C6303D1E81}" srcOrd="1" destOrd="0" presId="urn:microsoft.com/office/officeart/2008/layout/NameandTitleOrganizationalChart"/>
    <dgm:cxn modelId="{98CB3FC8-A23E-423A-983C-E8DE185C8BBA}" type="presParOf" srcId="{1E2D9789-A429-4F1E-A2C8-CCD13F29F154}" destId="{C95D9EC3-74E1-4DBF-A0B2-E4C2CE9598F8}" srcOrd="2" destOrd="0" presId="urn:microsoft.com/office/officeart/2008/layout/NameandTitleOrganizationalChart"/>
    <dgm:cxn modelId="{A47AC929-E9CB-4ACF-8EF1-015238DFD0E4}" type="presParOf" srcId="{73424169-401D-4E12-8E8B-BA16D6E9B1EA}" destId="{FE695F9A-8802-495C-9A2A-750C220866FE}" srcOrd="1" destOrd="0" presId="urn:microsoft.com/office/officeart/2008/layout/NameandTitleOrganizationalChart"/>
    <dgm:cxn modelId="{D9FC2BFC-C1B8-4E05-AB9D-99F3F8998D8F}" type="presParOf" srcId="{73424169-401D-4E12-8E8B-BA16D6E9B1EA}" destId="{412ABC9C-9B99-41E4-AFDC-70510F44D603}" srcOrd="2" destOrd="0" presId="urn:microsoft.com/office/officeart/2008/layout/NameandTitleOrganizationalChart"/>
    <dgm:cxn modelId="{EF4BD51B-7539-462B-AFCD-362D39EEDC35}" type="presParOf" srcId="{FA374E0E-EC78-4C36-A3F3-FE11F75441C1}" destId="{47CECC7F-85DA-441D-86E5-DE8EEDD6F39A}" srcOrd="12" destOrd="0" presId="urn:microsoft.com/office/officeart/2008/layout/NameandTitleOrganizationalChart"/>
    <dgm:cxn modelId="{394E8047-CCC3-4406-95EE-F3A010363455}" type="presParOf" srcId="{FA374E0E-EC78-4C36-A3F3-FE11F75441C1}" destId="{9BE46FE2-EB0F-4186-8869-78D344BA0E51}" srcOrd="13" destOrd="0" presId="urn:microsoft.com/office/officeart/2008/layout/NameandTitleOrganizationalChart"/>
    <dgm:cxn modelId="{B4F28736-F813-41A1-A79D-CD7D945653F0}" type="presParOf" srcId="{9BE46FE2-EB0F-4186-8869-78D344BA0E51}" destId="{029925D2-816B-4FDB-BAF0-3A89CA611019}" srcOrd="0" destOrd="0" presId="urn:microsoft.com/office/officeart/2008/layout/NameandTitleOrganizationalChart"/>
    <dgm:cxn modelId="{947631E2-ACBB-449A-91FF-09AE49748568}" type="presParOf" srcId="{029925D2-816B-4FDB-BAF0-3A89CA611019}" destId="{3C2B86F8-3823-4325-B312-96D544DCEF10}" srcOrd="0" destOrd="0" presId="urn:microsoft.com/office/officeart/2008/layout/NameandTitleOrganizationalChart"/>
    <dgm:cxn modelId="{A73C47A2-F42D-4D25-89EC-3B77FE2E0B20}" type="presParOf" srcId="{029925D2-816B-4FDB-BAF0-3A89CA611019}" destId="{65E108C8-9912-40AA-919B-43D9EABF91AD}" srcOrd="1" destOrd="0" presId="urn:microsoft.com/office/officeart/2008/layout/NameandTitleOrganizationalChart"/>
    <dgm:cxn modelId="{A33D9465-6D47-42A7-909A-9579851649AC}" type="presParOf" srcId="{029925D2-816B-4FDB-BAF0-3A89CA611019}" destId="{BA9CB3D6-5732-4CCE-BF08-A5DFF4D944DF}" srcOrd="2" destOrd="0" presId="urn:microsoft.com/office/officeart/2008/layout/NameandTitleOrganizationalChart"/>
    <dgm:cxn modelId="{DB0EF847-7B6F-4B3F-ABF5-04BD29D1505C}" type="presParOf" srcId="{9BE46FE2-EB0F-4186-8869-78D344BA0E51}" destId="{B4964810-9702-405B-B538-90C53354FD48}" srcOrd="1" destOrd="0" presId="urn:microsoft.com/office/officeart/2008/layout/NameandTitleOrganizationalChart"/>
    <dgm:cxn modelId="{A84E097D-160C-48F4-A597-62C75A5A2404}" type="presParOf" srcId="{9BE46FE2-EB0F-4186-8869-78D344BA0E51}" destId="{065512B4-3C3E-4CB7-9E6C-825861A6E407}" srcOrd="2" destOrd="0" presId="urn:microsoft.com/office/officeart/2008/layout/NameandTitleOrganizationalChart"/>
    <dgm:cxn modelId="{A8A929B9-B6A7-49E8-960F-3FBC12114C3B}" type="presParOf" srcId="{6BD26F5C-8FE4-4462-8C4B-65AC6A1BA265}" destId="{DC2BE203-B0BD-428A-B31C-3657699EA16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2D97D1-B35B-481E-A922-F8B061BF778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FC036A-A1BB-4C7C-B64F-04E8BEA3926C}">
      <dgm:prSet phldrT="[Text]" custT="1"/>
      <dgm:spPr/>
      <dgm:t>
        <a:bodyPr/>
        <a:lstStyle/>
        <a:p>
          <a:r>
            <a:rPr lang="ne-NP" sz="6000" b="1" dirty="0">
              <a:latin typeface="Kokila" panose="020B0604020202020204" pitchFamily="34" charset="0"/>
              <a:cs typeface="Kokila" panose="020B0604020202020204" pitchFamily="34" charset="0"/>
            </a:rPr>
            <a:t>शशर्त</a:t>
          </a:r>
          <a:endParaRPr lang="en-US" sz="6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C0FD051-B169-48D9-881B-70565C97EA65}" type="parTrans" cxnId="{2FBEEBC8-A9B1-488F-BC14-034432A277AB}">
      <dgm:prSet/>
      <dgm:spPr/>
      <dgm:t>
        <a:bodyPr/>
        <a:lstStyle/>
        <a:p>
          <a:endParaRPr lang="en-US"/>
        </a:p>
      </dgm:t>
    </dgm:pt>
    <dgm:pt modelId="{5C7A747C-D56F-434B-A7B1-6983C9B10020}" type="sibTrans" cxnId="{2FBEEBC8-A9B1-488F-BC14-034432A277AB}">
      <dgm:prSet/>
      <dgm:spPr/>
      <dgm:t>
        <a:bodyPr/>
        <a:lstStyle/>
        <a:p>
          <a:endParaRPr lang="en-US"/>
        </a:p>
      </dgm:t>
    </dgm:pt>
    <dgm:pt modelId="{AC48C8B6-910C-4EAF-A89A-83F7C3C25495}">
      <dgm:prSet phldrT="[Text]" custT="1"/>
      <dgm:spPr/>
      <dgm:t>
        <a:bodyPr/>
        <a:lstStyle/>
        <a:p>
          <a:r>
            <a:rPr lang="ne-NP" sz="3200" b="1" dirty="0">
              <a:latin typeface="Kokila" panose="020B0604020202020204" pitchFamily="34" charset="0"/>
              <a:cs typeface="Kokila" panose="020B0604020202020204" pitchFamily="34" charset="0"/>
            </a:rPr>
            <a:t>अख्तियारी</a:t>
          </a:r>
          <a:r>
            <a:rPr lang="en-US" sz="3200" b="1" dirty="0">
              <a:latin typeface="Kokila" panose="020B0604020202020204" pitchFamily="34" charset="0"/>
              <a:cs typeface="Kokila" panose="020B0604020202020204" pitchFamily="34" charset="0"/>
            </a:rPr>
            <a:t>- 264.64</a:t>
          </a:r>
        </a:p>
      </dgm:t>
    </dgm:pt>
    <dgm:pt modelId="{C5E5C4FE-47F6-4FEA-8298-1D33454E1C00}" type="parTrans" cxnId="{14C7C817-1669-4C60-B90A-E0E1473D5984}">
      <dgm:prSet/>
      <dgm:spPr/>
      <dgm:t>
        <a:bodyPr/>
        <a:lstStyle/>
        <a:p>
          <a:endParaRPr lang="en-US" sz="16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4D4CE6AB-D30A-4518-9FE1-2F3568BB3F8C}" type="sibTrans" cxnId="{14C7C817-1669-4C60-B90A-E0E1473D5984}">
      <dgm:prSet/>
      <dgm:spPr/>
      <dgm:t>
        <a:bodyPr/>
        <a:lstStyle/>
        <a:p>
          <a:endParaRPr lang="en-US"/>
        </a:p>
      </dgm:t>
    </dgm:pt>
    <dgm:pt modelId="{06354233-FB64-462C-B2F3-AFFC93D32DA1}">
      <dgm:prSet phldrT="[Text]" custT="1"/>
      <dgm:spPr/>
      <dgm:t>
        <a:bodyPr/>
        <a:lstStyle/>
        <a:p>
          <a:r>
            <a:rPr lang="ne-NP" sz="3200" b="1" dirty="0">
              <a:latin typeface="Kokila" panose="020B0604020202020204" pitchFamily="34" charset="0"/>
              <a:cs typeface="Kokila" panose="020B0604020202020204" pitchFamily="34" charset="0"/>
            </a:rPr>
            <a:t>खर्च</a:t>
          </a:r>
          <a:r>
            <a:rPr lang="en-US" sz="3200" b="1" dirty="0">
              <a:latin typeface="Kokila" panose="020B0604020202020204" pitchFamily="34" charset="0"/>
              <a:cs typeface="Kokila" panose="020B0604020202020204" pitchFamily="34" charset="0"/>
            </a:rPr>
            <a:t>- 219.4</a:t>
          </a:r>
        </a:p>
      </dgm:t>
    </dgm:pt>
    <dgm:pt modelId="{B686A192-638B-4143-9901-AD4AACCC8EDC}" type="parTrans" cxnId="{F89507BF-405E-4596-AFD5-3BDD50350352}">
      <dgm:prSet/>
      <dgm:spPr/>
      <dgm:t>
        <a:bodyPr/>
        <a:lstStyle/>
        <a:p>
          <a:endParaRPr lang="en-US" sz="16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E6B5CDE-8986-4536-AF4F-BFDA99D43C56}" type="sibTrans" cxnId="{F89507BF-405E-4596-AFD5-3BDD50350352}">
      <dgm:prSet/>
      <dgm:spPr/>
      <dgm:t>
        <a:bodyPr/>
        <a:lstStyle/>
        <a:p>
          <a:endParaRPr lang="en-US"/>
        </a:p>
      </dgm:t>
    </dgm:pt>
    <dgm:pt modelId="{DF2C1A41-89F0-4E78-8DF5-E8D1725BFAC1}">
      <dgm:prSet phldrT="[Text]" custT="1"/>
      <dgm:spPr/>
      <dgm:t>
        <a:bodyPr/>
        <a:lstStyle/>
        <a:p>
          <a:r>
            <a:rPr lang="ne-NP" sz="6000" b="1" dirty="0">
              <a:latin typeface="Kokila" panose="020B0604020202020204" pitchFamily="34" charset="0"/>
              <a:cs typeface="Kokila" panose="020B0604020202020204" pitchFamily="34" charset="0"/>
            </a:rPr>
            <a:t>निशर्त</a:t>
          </a:r>
          <a:endParaRPr lang="en-US" sz="6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8CE48009-967A-48F8-B810-AADB9339A5C0}" type="parTrans" cxnId="{2E2BF105-8F3C-417C-840E-7B05C4D23FD1}">
      <dgm:prSet/>
      <dgm:spPr/>
      <dgm:t>
        <a:bodyPr/>
        <a:lstStyle/>
        <a:p>
          <a:endParaRPr lang="en-US"/>
        </a:p>
      </dgm:t>
    </dgm:pt>
    <dgm:pt modelId="{D2B96A29-7AB2-4DE2-B99A-29E565AAAFA5}" type="sibTrans" cxnId="{2E2BF105-8F3C-417C-840E-7B05C4D23FD1}">
      <dgm:prSet/>
      <dgm:spPr/>
      <dgm:t>
        <a:bodyPr/>
        <a:lstStyle/>
        <a:p>
          <a:endParaRPr lang="en-US"/>
        </a:p>
      </dgm:t>
    </dgm:pt>
    <dgm:pt modelId="{6843F959-1908-4F4B-90F7-F9110304302C}">
      <dgm:prSet phldrT="[Text]" custT="1"/>
      <dgm:spPr/>
      <dgm:t>
        <a:bodyPr/>
        <a:lstStyle/>
        <a:p>
          <a:r>
            <a:rPr lang="ne-NP" sz="3200" b="1" dirty="0">
              <a:latin typeface="Kokila" panose="020B0604020202020204" pitchFamily="34" charset="0"/>
              <a:cs typeface="Kokila" panose="020B0604020202020204" pitchFamily="34" charset="0"/>
            </a:rPr>
            <a:t>अख्तियारी</a:t>
          </a:r>
          <a:r>
            <a:rPr lang="en-US" sz="3200" b="1" dirty="0">
              <a:latin typeface="Kokila" panose="020B0604020202020204" pitchFamily="34" charset="0"/>
              <a:cs typeface="Kokila" panose="020B0604020202020204" pitchFamily="34" charset="0"/>
            </a:rPr>
            <a:t>-0</a:t>
          </a:r>
        </a:p>
      </dgm:t>
    </dgm:pt>
    <dgm:pt modelId="{D183F094-1954-4044-ADE9-6EA4BAAB94A2}" type="parTrans" cxnId="{C824C801-8226-4EFD-9585-75CB8628A01A}">
      <dgm:prSet/>
      <dgm:spPr/>
      <dgm:t>
        <a:bodyPr/>
        <a:lstStyle/>
        <a:p>
          <a:endParaRPr lang="en-US" sz="16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34FE03B-4171-4644-8033-B50F0ABB74B5}" type="sibTrans" cxnId="{C824C801-8226-4EFD-9585-75CB8628A01A}">
      <dgm:prSet/>
      <dgm:spPr/>
      <dgm:t>
        <a:bodyPr/>
        <a:lstStyle/>
        <a:p>
          <a:endParaRPr lang="en-US"/>
        </a:p>
      </dgm:t>
    </dgm:pt>
    <dgm:pt modelId="{154A18D7-CE3C-426E-B8B7-B48B813F3A6F}">
      <dgm:prSet custT="1"/>
      <dgm:spPr>
        <a:solidFill>
          <a:srgbClr val="00B050"/>
        </a:solidFill>
      </dgm:spPr>
      <dgm:t>
        <a:bodyPr/>
        <a:lstStyle/>
        <a:p>
          <a:r>
            <a:rPr lang="ne-NP" sz="6000" b="1" dirty="0">
              <a:latin typeface="Kokila" panose="020B0604020202020204" pitchFamily="34" charset="0"/>
              <a:cs typeface="Kokila" panose="020B0604020202020204" pitchFamily="34" charset="0"/>
            </a:rPr>
            <a:t>जम्मा</a:t>
          </a:r>
          <a:endParaRPr lang="en-US" sz="6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EE35D08-3508-402A-89C0-DCE4E32ED723}" type="parTrans" cxnId="{AC0C2853-9DC0-4BDE-9971-82593D4AE718}">
      <dgm:prSet/>
      <dgm:spPr/>
      <dgm:t>
        <a:bodyPr/>
        <a:lstStyle/>
        <a:p>
          <a:endParaRPr lang="en-US"/>
        </a:p>
      </dgm:t>
    </dgm:pt>
    <dgm:pt modelId="{C87D0F92-F041-4899-853B-1A091D5CBA41}" type="sibTrans" cxnId="{AC0C2853-9DC0-4BDE-9971-82593D4AE718}">
      <dgm:prSet/>
      <dgm:spPr/>
      <dgm:t>
        <a:bodyPr/>
        <a:lstStyle/>
        <a:p>
          <a:endParaRPr lang="en-US"/>
        </a:p>
      </dgm:t>
    </dgm:pt>
    <dgm:pt modelId="{AE316B51-CCD2-44A7-9B24-F3B947C6537B}">
      <dgm:prSet custT="1"/>
      <dgm:spPr/>
      <dgm:t>
        <a:bodyPr/>
        <a:lstStyle/>
        <a:p>
          <a:r>
            <a:rPr lang="ne-NP" sz="3200" b="1" dirty="0">
              <a:latin typeface="Kokila" panose="020B0604020202020204" pitchFamily="34" charset="0"/>
              <a:cs typeface="Kokila" panose="020B0604020202020204" pitchFamily="34" charset="0"/>
            </a:rPr>
            <a:t>खर्च </a:t>
          </a:r>
          <a:r>
            <a:rPr lang="en-US" sz="3200" b="1" dirty="0">
              <a:latin typeface="Kokila" panose="020B0604020202020204" pitchFamily="34" charset="0"/>
              <a:cs typeface="Kokila" panose="020B0604020202020204" pitchFamily="34" charset="0"/>
            </a:rPr>
            <a:t>%-81.8</a:t>
          </a:r>
        </a:p>
      </dgm:t>
    </dgm:pt>
    <dgm:pt modelId="{4E9CFA6D-CAF1-4A93-A924-7A4D1BC283C7}" type="parTrans" cxnId="{228BB41C-1654-4B40-910C-4486CF1BD71B}">
      <dgm:prSet/>
      <dgm:spPr/>
      <dgm:t>
        <a:bodyPr/>
        <a:lstStyle/>
        <a:p>
          <a:endParaRPr lang="en-US" sz="16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F9437B1-6C18-4D34-954D-50062B321108}" type="sibTrans" cxnId="{228BB41C-1654-4B40-910C-4486CF1BD71B}">
      <dgm:prSet/>
      <dgm:spPr/>
      <dgm:t>
        <a:bodyPr/>
        <a:lstStyle/>
        <a:p>
          <a:endParaRPr lang="en-US"/>
        </a:p>
      </dgm:t>
    </dgm:pt>
    <dgm:pt modelId="{67333772-A43F-464D-A1DF-A5CD3C95D0D6}">
      <dgm:prSet phldrT="[Text]" custT="1"/>
      <dgm:spPr/>
      <dgm:t>
        <a:bodyPr/>
        <a:lstStyle/>
        <a:p>
          <a:r>
            <a:rPr lang="ne-NP" sz="3200" b="1" dirty="0">
              <a:latin typeface="Kokila" panose="020B0604020202020204" pitchFamily="34" charset="0"/>
              <a:cs typeface="Kokila" panose="020B0604020202020204" pitchFamily="34" charset="0"/>
            </a:rPr>
            <a:t>अख्तियारी</a:t>
          </a:r>
          <a:r>
            <a:rPr lang="en-US" sz="3200" b="1" dirty="0">
              <a:latin typeface="Kokila" panose="020B0604020202020204" pitchFamily="34" charset="0"/>
              <a:cs typeface="Kokila" panose="020B0604020202020204" pitchFamily="34" charset="0"/>
            </a:rPr>
            <a:t>- 264.64</a:t>
          </a:r>
        </a:p>
      </dgm:t>
    </dgm:pt>
    <dgm:pt modelId="{7D5CCD42-A300-4305-8214-93CF06FBECFB}" type="parTrans" cxnId="{4FFAD4A3-BC7B-4A50-A3A1-59FAD9940010}">
      <dgm:prSet/>
      <dgm:spPr/>
      <dgm:t>
        <a:bodyPr/>
        <a:lstStyle/>
        <a:p>
          <a:endParaRPr lang="en-US" sz="16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80BABB7-B80A-455C-8437-7D40E5D91BC2}" type="sibTrans" cxnId="{4FFAD4A3-BC7B-4A50-A3A1-59FAD9940010}">
      <dgm:prSet/>
      <dgm:spPr/>
      <dgm:t>
        <a:bodyPr/>
        <a:lstStyle/>
        <a:p>
          <a:endParaRPr lang="en-US"/>
        </a:p>
      </dgm:t>
    </dgm:pt>
    <dgm:pt modelId="{8D0FB7BB-CEF8-4ADA-ACD2-5846439262D6}">
      <dgm:prSet phldrT="[Text]" custT="1"/>
      <dgm:spPr/>
      <dgm:t>
        <a:bodyPr/>
        <a:lstStyle/>
        <a:p>
          <a:r>
            <a:rPr lang="ne-NP" sz="3200" b="1" dirty="0">
              <a:latin typeface="Kokila" panose="020B0604020202020204" pitchFamily="34" charset="0"/>
              <a:cs typeface="Kokila" panose="020B0604020202020204" pitchFamily="34" charset="0"/>
            </a:rPr>
            <a:t>खर्च</a:t>
          </a:r>
          <a:r>
            <a:rPr lang="en-US" sz="3200" b="1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</a:p>
        <a:p>
          <a:r>
            <a:rPr lang="en-US" sz="3200" b="1" dirty="0">
              <a:latin typeface="Kokila" panose="020B0604020202020204" pitchFamily="34" charset="0"/>
              <a:cs typeface="Kokila" panose="020B0604020202020204" pitchFamily="34" charset="0"/>
            </a:rPr>
            <a:t>0</a:t>
          </a:r>
        </a:p>
      </dgm:t>
    </dgm:pt>
    <dgm:pt modelId="{871896EC-C4FB-44A8-B28F-F34D024B1903}" type="parTrans" cxnId="{49F7FA6B-E6DF-4B34-90E5-273EE88F1CB3}">
      <dgm:prSet/>
      <dgm:spPr/>
      <dgm:t>
        <a:bodyPr/>
        <a:lstStyle/>
        <a:p>
          <a:endParaRPr lang="en-US" sz="16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603F676-E375-4682-9957-26F19F731106}" type="sibTrans" cxnId="{49F7FA6B-E6DF-4B34-90E5-273EE88F1CB3}">
      <dgm:prSet/>
      <dgm:spPr/>
      <dgm:t>
        <a:bodyPr/>
        <a:lstStyle/>
        <a:p>
          <a:endParaRPr lang="en-US"/>
        </a:p>
      </dgm:t>
    </dgm:pt>
    <dgm:pt modelId="{488D7AB3-DA89-4A12-BF30-0D4AFE6C7CE2}">
      <dgm:prSet custT="1"/>
      <dgm:spPr/>
      <dgm:t>
        <a:bodyPr/>
        <a:lstStyle/>
        <a:p>
          <a:r>
            <a:rPr lang="ne-NP" sz="3200" b="1" dirty="0">
              <a:latin typeface="Kokila" panose="020B0604020202020204" pitchFamily="34" charset="0"/>
              <a:cs typeface="Kokila" panose="020B0604020202020204" pitchFamily="34" charset="0"/>
            </a:rPr>
            <a:t>खर्च </a:t>
          </a:r>
          <a:r>
            <a:rPr lang="en-US" sz="3200" b="1" dirty="0">
              <a:latin typeface="Kokila" panose="020B0604020202020204" pitchFamily="34" charset="0"/>
              <a:cs typeface="Kokila" panose="020B0604020202020204" pitchFamily="34" charset="0"/>
            </a:rPr>
            <a:t>%-</a:t>
          </a:r>
        </a:p>
        <a:p>
          <a:r>
            <a:rPr lang="en-US" sz="3200" b="1" dirty="0">
              <a:latin typeface="Kokila" panose="020B0604020202020204" pitchFamily="34" charset="0"/>
              <a:cs typeface="Kokila" panose="020B0604020202020204" pitchFamily="34" charset="0"/>
            </a:rPr>
            <a:t>0</a:t>
          </a:r>
        </a:p>
      </dgm:t>
    </dgm:pt>
    <dgm:pt modelId="{6606291D-5B57-4204-8637-FD0D5BDB6773}" type="parTrans" cxnId="{D221FBFF-696A-47AD-8D17-CF2CAF9DEF4F}">
      <dgm:prSet/>
      <dgm:spPr/>
      <dgm:t>
        <a:bodyPr/>
        <a:lstStyle/>
        <a:p>
          <a:endParaRPr lang="en-US" sz="16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4D60624-D5AE-4BD0-9EEC-63C86CDD1FB9}" type="sibTrans" cxnId="{D221FBFF-696A-47AD-8D17-CF2CAF9DEF4F}">
      <dgm:prSet/>
      <dgm:spPr/>
      <dgm:t>
        <a:bodyPr/>
        <a:lstStyle/>
        <a:p>
          <a:endParaRPr lang="en-US"/>
        </a:p>
      </dgm:t>
    </dgm:pt>
    <dgm:pt modelId="{3E7DBD2A-77F7-445F-A5BD-AE8687EF91DA}">
      <dgm:prSet phldrT="[Text]" custT="1"/>
      <dgm:spPr/>
      <dgm:t>
        <a:bodyPr/>
        <a:lstStyle/>
        <a:p>
          <a:r>
            <a:rPr lang="ne-NP" sz="3200" b="1" dirty="0">
              <a:latin typeface="Kokila" panose="020B0604020202020204" pitchFamily="34" charset="0"/>
              <a:cs typeface="Kokila" panose="020B0604020202020204" pitchFamily="34" charset="0"/>
            </a:rPr>
            <a:t>खर्च</a:t>
          </a:r>
          <a:r>
            <a:rPr lang="en-US" sz="3200" b="1" dirty="0">
              <a:latin typeface="Kokila" panose="020B0604020202020204" pitchFamily="34" charset="0"/>
              <a:cs typeface="Kokila" panose="020B0604020202020204" pitchFamily="34" charset="0"/>
            </a:rPr>
            <a:t>- 219.4</a:t>
          </a:r>
        </a:p>
      </dgm:t>
    </dgm:pt>
    <dgm:pt modelId="{B5646481-14F3-43CE-AED4-920DCF39D89B}" type="parTrans" cxnId="{0364C8DC-4CA0-4586-9948-94CADC23AC17}">
      <dgm:prSet/>
      <dgm:spPr/>
      <dgm:t>
        <a:bodyPr/>
        <a:lstStyle/>
        <a:p>
          <a:endParaRPr lang="en-US" sz="16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D8924F5-8C5B-47A8-B87F-D6AB93C613AF}" type="sibTrans" cxnId="{0364C8DC-4CA0-4586-9948-94CADC23AC17}">
      <dgm:prSet/>
      <dgm:spPr/>
      <dgm:t>
        <a:bodyPr/>
        <a:lstStyle/>
        <a:p>
          <a:endParaRPr lang="en-US"/>
        </a:p>
      </dgm:t>
    </dgm:pt>
    <dgm:pt modelId="{E8CA6DA4-662C-477D-AFD2-D2B3ACBC49A9}">
      <dgm:prSet custT="1"/>
      <dgm:spPr/>
      <dgm:t>
        <a:bodyPr/>
        <a:lstStyle/>
        <a:p>
          <a:r>
            <a:rPr lang="ne-NP" sz="3200" b="1" dirty="0">
              <a:latin typeface="Kokila" panose="020B0604020202020204" pitchFamily="34" charset="0"/>
              <a:cs typeface="Kokila" panose="020B0604020202020204" pitchFamily="34" charset="0"/>
            </a:rPr>
            <a:t>खर्च </a:t>
          </a:r>
          <a:r>
            <a:rPr lang="en-US" sz="3200" b="1" dirty="0">
              <a:latin typeface="Kokila" panose="020B0604020202020204" pitchFamily="34" charset="0"/>
              <a:cs typeface="Kokila" panose="020B0604020202020204" pitchFamily="34" charset="0"/>
            </a:rPr>
            <a:t>%-81.8</a:t>
          </a:r>
        </a:p>
      </dgm:t>
    </dgm:pt>
    <dgm:pt modelId="{F855A549-662A-4E18-930F-2115D275CFFA}" type="parTrans" cxnId="{0885E8B6-1312-4644-B26D-6342A448F804}">
      <dgm:prSet/>
      <dgm:spPr/>
      <dgm:t>
        <a:bodyPr/>
        <a:lstStyle/>
        <a:p>
          <a:endParaRPr lang="en-US" sz="16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8194E4F-FB2C-4D56-87FB-08ABD312EC83}" type="sibTrans" cxnId="{0885E8B6-1312-4644-B26D-6342A448F804}">
      <dgm:prSet/>
      <dgm:spPr/>
      <dgm:t>
        <a:bodyPr/>
        <a:lstStyle/>
        <a:p>
          <a:endParaRPr lang="en-US"/>
        </a:p>
      </dgm:t>
    </dgm:pt>
    <dgm:pt modelId="{53157A28-1998-4B62-8B9A-AE5F811A61EC}">
      <dgm:prSet/>
      <dgm:spPr>
        <a:solidFill>
          <a:srgbClr val="FF0000"/>
        </a:solidFill>
      </dgm:spPr>
      <dgm:t>
        <a:bodyPr/>
        <a:lstStyle/>
        <a:p>
          <a:r>
            <a:rPr lang="ne-NP" dirty="0"/>
            <a:t>बेरुजु</a:t>
          </a:r>
          <a:endParaRPr lang="en-US" dirty="0"/>
        </a:p>
      </dgm:t>
    </dgm:pt>
    <dgm:pt modelId="{E83E0D82-257F-401C-8ACD-AD6A3458E1E6}" type="parTrans" cxnId="{6C96A55C-7941-4D7F-9792-9C8DFA4F328F}">
      <dgm:prSet/>
      <dgm:spPr/>
      <dgm:t>
        <a:bodyPr/>
        <a:lstStyle/>
        <a:p>
          <a:endParaRPr lang="en-US"/>
        </a:p>
      </dgm:t>
    </dgm:pt>
    <dgm:pt modelId="{B1A4C4EC-257A-4097-B644-6C2357C616BF}" type="sibTrans" cxnId="{6C96A55C-7941-4D7F-9792-9C8DFA4F328F}">
      <dgm:prSet/>
      <dgm:spPr/>
      <dgm:t>
        <a:bodyPr/>
        <a:lstStyle/>
        <a:p>
          <a:endParaRPr lang="en-US"/>
        </a:p>
      </dgm:t>
    </dgm:pt>
    <dgm:pt modelId="{70233B51-7D42-4CA7-9A45-877BA3AAF91B}">
      <dgm:prSet phldrT="[Text]"/>
      <dgm:spPr/>
      <dgm:t>
        <a:bodyPr/>
        <a:lstStyle/>
        <a:p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२०७९।८० सम्मको बेरुजु</a:t>
          </a:r>
          <a:r>
            <a:rPr lang="en-US" b="1" dirty="0">
              <a:latin typeface="Kokila" panose="020B0604020202020204" pitchFamily="34" charset="0"/>
              <a:cs typeface="Kokila" panose="020B0604020202020204" pitchFamily="34" charset="0"/>
            </a:rPr>
            <a:t>-1.38 </a:t>
          </a:r>
          <a:endParaRPr lang="en-US" dirty="0"/>
        </a:p>
      </dgm:t>
    </dgm:pt>
    <dgm:pt modelId="{20B43015-249C-42C2-BAC9-0544A4C48712}" type="parTrans" cxnId="{D9023E2F-FC13-4F24-95CD-168A1522C97B}">
      <dgm:prSet/>
      <dgm:spPr/>
      <dgm:t>
        <a:bodyPr/>
        <a:lstStyle/>
        <a:p>
          <a:endParaRPr lang="en-US"/>
        </a:p>
      </dgm:t>
    </dgm:pt>
    <dgm:pt modelId="{E14EEBA8-3678-4795-B05C-C5DA138AB6B2}" type="sibTrans" cxnId="{D9023E2F-FC13-4F24-95CD-168A1522C97B}">
      <dgm:prSet/>
      <dgm:spPr/>
      <dgm:t>
        <a:bodyPr/>
        <a:lstStyle/>
        <a:p>
          <a:endParaRPr lang="en-US"/>
        </a:p>
      </dgm:t>
    </dgm:pt>
    <dgm:pt modelId="{552DA025-33EF-41D9-A7C8-E033AECD1156}">
      <dgm:prSet phldrT="[Text]"/>
      <dgm:spPr/>
      <dgm:t>
        <a:bodyPr/>
        <a:lstStyle/>
        <a:p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२०७९।८० मा  फर्छ्यौट</a:t>
          </a:r>
          <a:r>
            <a:rPr lang="en-US" b="1" dirty="0">
              <a:latin typeface="Kokila" panose="020B0604020202020204" pitchFamily="34" charset="0"/>
              <a:cs typeface="Kokila" panose="020B0604020202020204" pitchFamily="34" charset="0"/>
            </a:rPr>
            <a:t>-1.38</a:t>
          </a:r>
        </a:p>
      </dgm:t>
    </dgm:pt>
    <dgm:pt modelId="{C9AA739E-A7B8-482C-BAB7-12F5B23E2E93}" type="parTrans" cxnId="{683174CF-4A50-4F73-9786-01083AE2B0CB}">
      <dgm:prSet/>
      <dgm:spPr/>
      <dgm:t>
        <a:bodyPr/>
        <a:lstStyle/>
        <a:p>
          <a:endParaRPr lang="en-US"/>
        </a:p>
      </dgm:t>
    </dgm:pt>
    <dgm:pt modelId="{B48AF7F5-2DC0-47B2-B2C1-91EEB9F0C430}" type="sibTrans" cxnId="{683174CF-4A50-4F73-9786-01083AE2B0CB}">
      <dgm:prSet/>
      <dgm:spPr/>
      <dgm:t>
        <a:bodyPr/>
        <a:lstStyle/>
        <a:p>
          <a:endParaRPr lang="en-US"/>
        </a:p>
      </dgm:t>
    </dgm:pt>
    <dgm:pt modelId="{4F4920AD-2DFE-4FED-A612-A911CA13DD71}">
      <dgm:prSet/>
      <dgm:spPr/>
      <dgm:t>
        <a:bodyPr/>
        <a:lstStyle/>
        <a:p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बाकी बेरुजु </a:t>
          </a:r>
          <a:r>
            <a:rPr lang="en-US" b="1" dirty="0">
              <a:latin typeface="Kokila" panose="020B0604020202020204" pitchFamily="34" charset="0"/>
              <a:cs typeface="Kokila" panose="020B0604020202020204" pitchFamily="34" charset="0"/>
            </a:rPr>
            <a:t>%-0</a:t>
          </a:r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endParaRPr lang="en-US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1E9D594-4B21-4252-A717-8D48387DEBC4}" type="parTrans" cxnId="{C4B528D7-94DD-4781-8A5B-F58B670F364A}">
      <dgm:prSet/>
      <dgm:spPr/>
      <dgm:t>
        <a:bodyPr/>
        <a:lstStyle/>
        <a:p>
          <a:endParaRPr lang="en-US"/>
        </a:p>
      </dgm:t>
    </dgm:pt>
    <dgm:pt modelId="{F3534AF6-F9CF-4CB3-9C1E-4A0698159E1F}" type="sibTrans" cxnId="{C4B528D7-94DD-4781-8A5B-F58B670F364A}">
      <dgm:prSet/>
      <dgm:spPr/>
      <dgm:t>
        <a:bodyPr/>
        <a:lstStyle/>
        <a:p>
          <a:endParaRPr lang="en-US"/>
        </a:p>
      </dgm:t>
    </dgm:pt>
    <dgm:pt modelId="{D5B8321D-85DE-40F7-8D58-F28C0C1C0FB6}" type="pres">
      <dgm:prSet presAssocID="{102D97D1-B35B-481E-A922-F8B061BF778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4DF9CF-4981-4FB7-A5A2-A4B2DE3427AE}" type="pres">
      <dgm:prSet presAssocID="{37FC036A-A1BB-4C7C-B64F-04E8BEA3926C}" presName="root" presStyleCnt="0"/>
      <dgm:spPr/>
    </dgm:pt>
    <dgm:pt modelId="{C48C1BD8-4B28-41E0-8F5D-16CEB7534CF3}" type="pres">
      <dgm:prSet presAssocID="{37FC036A-A1BB-4C7C-B64F-04E8BEA3926C}" presName="rootComposite" presStyleCnt="0"/>
      <dgm:spPr/>
    </dgm:pt>
    <dgm:pt modelId="{AFDD5FEA-5A7E-4958-B815-BA74E0734649}" type="pres">
      <dgm:prSet presAssocID="{37FC036A-A1BB-4C7C-B64F-04E8BEA3926C}" presName="rootText" presStyleLbl="node1" presStyleIdx="0" presStyleCnt="4"/>
      <dgm:spPr/>
    </dgm:pt>
    <dgm:pt modelId="{FF0B1C2E-6B91-4C11-A280-003D0D1D7EF2}" type="pres">
      <dgm:prSet presAssocID="{37FC036A-A1BB-4C7C-B64F-04E8BEA3926C}" presName="rootConnector" presStyleLbl="node1" presStyleIdx="0" presStyleCnt="4"/>
      <dgm:spPr/>
    </dgm:pt>
    <dgm:pt modelId="{C04CD704-47CD-4B1C-82E8-6A574CBF2A20}" type="pres">
      <dgm:prSet presAssocID="{37FC036A-A1BB-4C7C-B64F-04E8BEA3926C}" presName="childShape" presStyleCnt="0"/>
      <dgm:spPr/>
    </dgm:pt>
    <dgm:pt modelId="{8E657B7F-AA68-4E14-AF1B-11EED63A447E}" type="pres">
      <dgm:prSet presAssocID="{C5E5C4FE-47F6-4FEA-8298-1D33454E1C00}" presName="Name13" presStyleLbl="parChTrans1D2" presStyleIdx="0" presStyleCnt="12"/>
      <dgm:spPr/>
    </dgm:pt>
    <dgm:pt modelId="{7D3BC2AF-5A99-4AB7-932E-BDE4B05DA4CB}" type="pres">
      <dgm:prSet presAssocID="{AC48C8B6-910C-4EAF-A89A-83F7C3C25495}" presName="childText" presStyleLbl="bgAcc1" presStyleIdx="0" presStyleCnt="12">
        <dgm:presLayoutVars>
          <dgm:bulletEnabled val="1"/>
        </dgm:presLayoutVars>
      </dgm:prSet>
      <dgm:spPr/>
    </dgm:pt>
    <dgm:pt modelId="{B910DAC6-7669-426D-9E24-AFE7A44AAC40}" type="pres">
      <dgm:prSet presAssocID="{B686A192-638B-4143-9901-AD4AACCC8EDC}" presName="Name13" presStyleLbl="parChTrans1D2" presStyleIdx="1" presStyleCnt="12"/>
      <dgm:spPr/>
    </dgm:pt>
    <dgm:pt modelId="{6C81C212-D7CF-4EEE-A78D-CBBC1CFFC251}" type="pres">
      <dgm:prSet presAssocID="{06354233-FB64-462C-B2F3-AFFC93D32DA1}" presName="childText" presStyleLbl="bgAcc1" presStyleIdx="1" presStyleCnt="12">
        <dgm:presLayoutVars>
          <dgm:bulletEnabled val="1"/>
        </dgm:presLayoutVars>
      </dgm:prSet>
      <dgm:spPr/>
    </dgm:pt>
    <dgm:pt modelId="{A90F8A59-2C88-4A31-A53C-917E43B26C54}" type="pres">
      <dgm:prSet presAssocID="{4E9CFA6D-CAF1-4A93-A924-7A4D1BC283C7}" presName="Name13" presStyleLbl="parChTrans1D2" presStyleIdx="2" presStyleCnt="12"/>
      <dgm:spPr/>
    </dgm:pt>
    <dgm:pt modelId="{18A73A0A-7427-47C0-9A6C-84395160FD67}" type="pres">
      <dgm:prSet presAssocID="{AE316B51-CCD2-44A7-9B24-F3B947C6537B}" presName="childText" presStyleLbl="bgAcc1" presStyleIdx="2" presStyleCnt="12">
        <dgm:presLayoutVars>
          <dgm:bulletEnabled val="1"/>
        </dgm:presLayoutVars>
      </dgm:prSet>
      <dgm:spPr/>
    </dgm:pt>
    <dgm:pt modelId="{DA74E9BE-82E2-4318-B931-F4BB52CE2E2B}" type="pres">
      <dgm:prSet presAssocID="{DF2C1A41-89F0-4E78-8DF5-E8D1725BFAC1}" presName="root" presStyleCnt="0"/>
      <dgm:spPr/>
    </dgm:pt>
    <dgm:pt modelId="{CBCEF3F5-C7B7-49E4-ACAE-C6AD002BB967}" type="pres">
      <dgm:prSet presAssocID="{DF2C1A41-89F0-4E78-8DF5-E8D1725BFAC1}" presName="rootComposite" presStyleCnt="0"/>
      <dgm:spPr/>
    </dgm:pt>
    <dgm:pt modelId="{865C4723-AA72-4F2B-85B8-6230105913D3}" type="pres">
      <dgm:prSet presAssocID="{DF2C1A41-89F0-4E78-8DF5-E8D1725BFAC1}" presName="rootText" presStyleLbl="node1" presStyleIdx="1" presStyleCnt="4"/>
      <dgm:spPr/>
    </dgm:pt>
    <dgm:pt modelId="{60F23D53-6808-4C66-AEBE-1C771851613F}" type="pres">
      <dgm:prSet presAssocID="{DF2C1A41-89F0-4E78-8DF5-E8D1725BFAC1}" presName="rootConnector" presStyleLbl="node1" presStyleIdx="1" presStyleCnt="4"/>
      <dgm:spPr/>
    </dgm:pt>
    <dgm:pt modelId="{5B079A91-17F8-49A1-AAA6-97CCA8A8DFA2}" type="pres">
      <dgm:prSet presAssocID="{DF2C1A41-89F0-4E78-8DF5-E8D1725BFAC1}" presName="childShape" presStyleCnt="0"/>
      <dgm:spPr/>
    </dgm:pt>
    <dgm:pt modelId="{20348A06-FCC2-4B88-A689-C3764B38C844}" type="pres">
      <dgm:prSet presAssocID="{D183F094-1954-4044-ADE9-6EA4BAAB94A2}" presName="Name13" presStyleLbl="parChTrans1D2" presStyleIdx="3" presStyleCnt="12"/>
      <dgm:spPr/>
    </dgm:pt>
    <dgm:pt modelId="{96930789-6B4D-4174-B180-6BC9B6B1A359}" type="pres">
      <dgm:prSet presAssocID="{6843F959-1908-4F4B-90F7-F9110304302C}" presName="childText" presStyleLbl="bgAcc1" presStyleIdx="3" presStyleCnt="12" custScaleX="99517" custScaleY="78730">
        <dgm:presLayoutVars>
          <dgm:bulletEnabled val="1"/>
        </dgm:presLayoutVars>
      </dgm:prSet>
      <dgm:spPr/>
    </dgm:pt>
    <dgm:pt modelId="{95A5D8F8-F1E0-4F56-926B-998CC58FA041}" type="pres">
      <dgm:prSet presAssocID="{871896EC-C4FB-44A8-B28F-F34D024B1903}" presName="Name13" presStyleLbl="parChTrans1D2" presStyleIdx="4" presStyleCnt="12"/>
      <dgm:spPr/>
    </dgm:pt>
    <dgm:pt modelId="{E13A6070-3559-47A0-9D54-52282B82E339}" type="pres">
      <dgm:prSet presAssocID="{8D0FB7BB-CEF8-4ADA-ACD2-5846439262D6}" presName="childText" presStyleLbl="bgAcc1" presStyleIdx="4" presStyleCnt="12">
        <dgm:presLayoutVars>
          <dgm:bulletEnabled val="1"/>
        </dgm:presLayoutVars>
      </dgm:prSet>
      <dgm:spPr/>
    </dgm:pt>
    <dgm:pt modelId="{D30982B8-E695-4460-986A-940923AF1F19}" type="pres">
      <dgm:prSet presAssocID="{6606291D-5B57-4204-8637-FD0D5BDB6773}" presName="Name13" presStyleLbl="parChTrans1D2" presStyleIdx="5" presStyleCnt="12"/>
      <dgm:spPr/>
    </dgm:pt>
    <dgm:pt modelId="{8BA53114-6023-4966-9909-1A8426BE43ED}" type="pres">
      <dgm:prSet presAssocID="{488D7AB3-DA89-4A12-BF30-0D4AFE6C7CE2}" presName="childText" presStyleLbl="bgAcc1" presStyleIdx="5" presStyleCnt="12">
        <dgm:presLayoutVars>
          <dgm:bulletEnabled val="1"/>
        </dgm:presLayoutVars>
      </dgm:prSet>
      <dgm:spPr/>
    </dgm:pt>
    <dgm:pt modelId="{1779EB4A-7CE5-4AFF-85D4-18F653D11804}" type="pres">
      <dgm:prSet presAssocID="{154A18D7-CE3C-426E-B8B7-B48B813F3A6F}" presName="root" presStyleCnt="0"/>
      <dgm:spPr/>
    </dgm:pt>
    <dgm:pt modelId="{0E204CB2-A9D9-47F5-821B-1CE64629C35F}" type="pres">
      <dgm:prSet presAssocID="{154A18D7-CE3C-426E-B8B7-B48B813F3A6F}" presName="rootComposite" presStyleCnt="0"/>
      <dgm:spPr/>
    </dgm:pt>
    <dgm:pt modelId="{D5C602EC-73CF-4CE1-92CB-AED88A01CE56}" type="pres">
      <dgm:prSet presAssocID="{154A18D7-CE3C-426E-B8B7-B48B813F3A6F}" presName="rootText" presStyleLbl="node1" presStyleIdx="2" presStyleCnt="4"/>
      <dgm:spPr/>
    </dgm:pt>
    <dgm:pt modelId="{FF8E94F0-6CA1-4C10-9348-B76233EF8823}" type="pres">
      <dgm:prSet presAssocID="{154A18D7-CE3C-426E-B8B7-B48B813F3A6F}" presName="rootConnector" presStyleLbl="node1" presStyleIdx="2" presStyleCnt="4"/>
      <dgm:spPr/>
    </dgm:pt>
    <dgm:pt modelId="{79A8B0B1-2C69-40BA-9543-13F626F43E41}" type="pres">
      <dgm:prSet presAssocID="{154A18D7-CE3C-426E-B8B7-B48B813F3A6F}" presName="childShape" presStyleCnt="0"/>
      <dgm:spPr/>
    </dgm:pt>
    <dgm:pt modelId="{166B902A-9F3A-4D54-A634-E94F1386AAD5}" type="pres">
      <dgm:prSet presAssocID="{7D5CCD42-A300-4305-8214-93CF06FBECFB}" presName="Name13" presStyleLbl="parChTrans1D2" presStyleIdx="6" presStyleCnt="12"/>
      <dgm:spPr/>
    </dgm:pt>
    <dgm:pt modelId="{DD18CF8E-4351-4B05-B746-79719EC88214}" type="pres">
      <dgm:prSet presAssocID="{67333772-A43F-464D-A1DF-A5CD3C95D0D6}" presName="childText" presStyleLbl="bgAcc1" presStyleIdx="6" presStyleCnt="12">
        <dgm:presLayoutVars>
          <dgm:bulletEnabled val="1"/>
        </dgm:presLayoutVars>
      </dgm:prSet>
      <dgm:spPr/>
    </dgm:pt>
    <dgm:pt modelId="{5663B2A7-9DEE-429B-B3FB-55D301D0632D}" type="pres">
      <dgm:prSet presAssocID="{B5646481-14F3-43CE-AED4-920DCF39D89B}" presName="Name13" presStyleLbl="parChTrans1D2" presStyleIdx="7" presStyleCnt="12"/>
      <dgm:spPr/>
    </dgm:pt>
    <dgm:pt modelId="{F6761D8A-3498-4A88-B52C-78E3C1C60373}" type="pres">
      <dgm:prSet presAssocID="{3E7DBD2A-77F7-445F-A5BD-AE8687EF91DA}" presName="childText" presStyleLbl="bgAcc1" presStyleIdx="7" presStyleCnt="12">
        <dgm:presLayoutVars>
          <dgm:bulletEnabled val="1"/>
        </dgm:presLayoutVars>
      </dgm:prSet>
      <dgm:spPr/>
    </dgm:pt>
    <dgm:pt modelId="{333C9C62-4D3A-4055-944C-80B784A49088}" type="pres">
      <dgm:prSet presAssocID="{F855A549-662A-4E18-930F-2115D275CFFA}" presName="Name13" presStyleLbl="parChTrans1D2" presStyleIdx="8" presStyleCnt="12"/>
      <dgm:spPr/>
    </dgm:pt>
    <dgm:pt modelId="{31886563-A6C7-4FEB-B5A9-E96E05EA57E6}" type="pres">
      <dgm:prSet presAssocID="{E8CA6DA4-662C-477D-AFD2-D2B3ACBC49A9}" presName="childText" presStyleLbl="bgAcc1" presStyleIdx="8" presStyleCnt="12">
        <dgm:presLayoutVars>
          <dgm:bulletEnabled val="1"/>
        </dgm:presLayoutVars>
      </dgm:prSet>
      <dgm:spPr/>
    </dgm:pt>
    <dgm:pt modelId="{C2F646B2-65D8-43AF-B4E1-745B182A6E91}" type="pres">
      <dgm:prSet presAssocID="{53157A28-1998-4B62-8B9A-AE5F811A61EC}" presName="root" presStyleCnt="0"/>
      <dgm:spPr/>
    </dgm:pt>
    <dgm:pt modelId="{1EA340B5-3C42-40E9-A952-15DED0CBA96B}" type="pres">
      <dgm:prSet presAssocID="{53157A28-1998-4B62-8B9A-AE5F811A61EC}" presName="rootComposite" presStyleCnt="0"/>
      <dgm:spPr/>
    </dgm:pt>
    <dgm:pt modelId="{3EBC739E-0225-4F3B-A106-B5647AC6459C}" type="pres">
      <dgm:prSet presAssocID="{53157A28-1998-4B62-8B9A-AE5F811A61EC}" presName="rootText" presStyleLbl="node1" presStyleIdx="3" presStyleCnt="4"/>
      <dgm:spPr/>
    </dgm:pt>
    <dgm:pt modelId="{507F6360-69AC-4184-A607-A06B6614656E}" type="pres">
      <dgm:prSet presAssocID="{53157A28-1998-4B62-8B9A-AE5F811A61EC}" presName="rootConnector" presStyleLbl="node1" presStyleIdx="3" presStyleCnt="4"/>
      <dgm:spPr/>
    </dgm:pt>
    <dgm:pt modelId="{5F67CA7E-735B-44B5-B419-62E64216C2ED}" type="pres">
      <dgm:prSet presAssocID="{53157A28-1998-4B62-8B9A-AE5F811A61EC}" presName="childShape" presStyleCnt="0"/>
      <dgm:spPr/>
    </dgm:pt>
    <dgm:pt modelId="{A7B6F981-62EE-4B63-8F92-62AAF0B63FEC}" type="pres">
      <dgm:prSet presAssocID="{20B43015-249C-42C2-BAC9-0544A4C48712}" presName="Name13" presStyleLbl="parChTrans1D2" presStyleIdx="9" presStyleCnt="12"/>
      <dgm:spPr/>
    </dgm:pt>
    <dgm:pt modelId="{C80FF624-6242-4F59-A590-0EE424D29B5E}" type="pres">
      <dgm:prSet presAssocID="{70233B51-7D42-4CA7-9A45-877BA3AAF91B}" presName="childText" presStyleLbl="bgAcc1" presStyleIdx="9" presStyleCnt="12">
        <dgm:presLayoutVars>
          <dgm:bulletEnabled val="1"/>
        </dgm:presLayoutVars>
      </dgm:prSet>
      <dgm:spPr/>
    </dgm:pt>
    <dgm:pt modelId="{743DDD7A-2CF0-4ADE-914E-1879D67207AD}" type="pres">
      <dgm:prSet presAssocID="{C9AA739E-A7B8-482C-BAB7-12F5B23E2E93}" presName="Name13" presStyleLbl="parChTrans1D2" presStyleIdx="10" presStyleCnt="12"/>
      <dgm:spPr/>
    </dgm:pt>
    <dgm:pt modelId="{380CD3DD-B1A4-4564-9B5B-81111DC6B967}" type="pres">
      <dgm:prSet presAssocID="{552DA025-33EF-41D9-A7C8-E033AECD1156}" presName="childText" presStyleLbl="bgAcc1" presStyleIdx="10" presStyleCnt="12">
        <dgm:presLayoutVars>
          <dgm:bulletEnabled val="1"/>
        </dgm:presLayoutVars>
      </dgm:prSet>
      <dgm:spPr/>
    </dgm:pt>
    <dgm:pt modelId="{07DE96E9-F81F-4A49-9452-20ACC560F063}" type="pres">
      <dgm:prSet presAssocID="{F1E9D594-4B21-4252-A717-8D48387DEBC4}" presName="Name13" presStyleLbl="parChTrans1D2" presStyleIdx="11" presStyleCnt="12"/>
      <dgm:spPr/>
    </dgm:pt>
    <dgm:pt modelId="{CAFBC627-DFC2-42E1-8596-238EDB47A427}" type="pres">
      <dgm:prSet presAssocID="{4F4920AD-2DFE-4FED-A612-A911CA13DD71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C824C801-8226-4EFD-9585-75CB8628A01A}" srcId="{DF2C1A41-89F0-4E78-8DF5-E8D1725BFAC1}" destId="{6843F959-1908-4F4B-90F7-F9110304302C}" srcOrd="0" destOrd="0" parTransId="{D183F094-1954-4044-ADE9-6EA4BAAB94A2}" sibTransId="{334FE03B-4171-4644-8033-B50F0ABB74B5}"/>
    <dgm:cxn modelId="{2E2BF105-8F3C-417C-840E-7B05C4D23FD1}" srcId="{102D97D1-B35B-481E-A922-F8B061BF7782}" destId="{DF2C1A41-89F0-4E78-8DF5-E8D1725BFAC1}" srcOrd="1" destOrd="0" parTransId="{8CE48009-967A-48F8-B810-AADB9339A5C0}" sibTransId="{D2B96A29-7AB2-4DE2-B99A-29E565AAAFA5}"/>
    <dgm:cxn modelId="{8628AD15-7F80-4A54-9D1E-5667412BAC81}" type="presOf" srcId="{C5E5C4FE-47F6-4FEA-8298-1D33454E1C00}" destId="{8E657B7F-AA68-4E14-AF1B-11EED63A447E}" srcOrd="0" destOrd="0" presId="urn:microsoft.com/office/officeart/2005/8/layout/hierarchy3"/>
    <dgm:cxn modelId="{8B4B5817-0E7B-44B0-9307-AC33159CDD9F}" type="presOf" srcId="{154A18D7-CE3C-426E-B8B7-B48B813F3A6F}" destId="{FF8E94F0-6CA1-4C10-9348-B76233EF8823}" srcOrd="1" destOrd="0" presId="urn:microsoft.com/office/officeart/2005/8/layout/hierarchy3"/>
    <dgm:cxn modelId="{14C7C817-1669-4C60-B90A-E0E1473D5984}" srcId="{37FC036A-A1BB-4C7C-B64F-04E8BEA3926C}" destId="{AC48C8B6-910C-4EAF-A89A-83F7C3C25495}" srcOrd="0" destOrd="0" parTransId="{C5E5C4FE-47F6-4FEA-8298-1D33454E1C00}" sibTransId="{4D4CE6AB-D30A-4518-9FE1-2F3568BB3F8C}"/>
    <dgm:cxn modelId="{228BB41C-1654-4B40-910C-4486CF1BD71B}" srcId="{37FC036A-A1BB-4C7C-B64F-04E8BEA3926C}" destId="{AE316B51-CCD2-44A7-9B24-F3B947C6537B}" srcOrd="2" destOrd="0" parTransId="{4E9CFA6D-CAF1-4A93-A924-7A4D1BC283C7}" sibTransId="{AF9437B1-6C18-4D34-954D-50062B321108}"/>
    <dgm:cxn modelId="{1786BB1C-610E-4D3F-8A4E-AAE97E54509C}" type="presOf" srcId="{871896EC-C4FB-44A8-B28F-F34D024B1903}" destId="{95A5D8F8-F1E0-4F56-926B-998CC58FA041}" srcOrd="0" destOrd="0" presId="urn:microsoft.com/office/officeart/2005/8/layout/hierarchy3"/>
    <dgm:cxn modelId="{6036F127-8C10-44A0-BB9F-7BF3EC87F8BB}" type="presOf" srcId="{DF2C1A41-89F0-4E78-8DF5-E8D1725BFAC1}" destId="{865C4723-AA72-4F2B-85B8-6230105913D3}" srcOrd="0" destOrd="0" presId="urn:microsoft.com/office/officeart/2005/8/layout/hierarchy3"/>
    <dgm:cxn modelId="{D9023E2F-FC13-4F24-95CD-168A1522C97B}" srcId="{53157A28-1998-4B62-8B9A-AE5F811A61EC}" destId="{70233B51-7D42-4CA7-9A45-877BA3AAF91B}" srcOrd="0" destOrd="0" parTransId="{20B43015-249C-42C2-BAC9-0544A4C48712}" sibTransId="{E14EEBA8-3678-4795-B05C-C5DA138AB6B2}"/>
    <dgm:cxn modelId="{D8814432-E9E8-4759-AA84-FE399AD2943B}" type="presOf" srcId="{3E7DBD2A-77F7-445F-A5BD-AE8687EF91DA}" destId="{F6761D8A-3498-4A88-B52C-78E3C1C60373}" srcOrd="0" destOrd="0" presId="urn:microsoft.com/office/officeart/2005/8/layout/hierarchy3"/>
    <dgm:cxn modelId="{6C96A55C-7941-4D7F-9792-9C8DFA4F328F}" srcId="{102D97D1-B35B-481E-A922-F8B061BF7782}" destId="{53157A28-1998-4B62-8B9A-AE5F811A61EC}" srcOrd="3" destOrd="0" parTransId="{E83E0D82-257F-401C-8ACD-AD6A3458E1E6}" sibTransId="{B1A4C4EC-257A-4097-B644-6C2357C616BF}"/>
    <dgm:cxn modelId="{46092862-E289-4D47-B24C-DAF67363B542}" type="presOf" srcId="{D183F094-1954-4044-ADE9-6EA4BAAB94A2}" destId="{20348A06-FCC2-4B88-A689-C3764B38C844}" srcOrd="0" destOrd="0" presId="urn:microsoft.com/office/officeart/2005/8/layout/hierarchy3"/>
    <dgm:cxn modelId="{37C4B549-4B79-40A9-AB6A-4C61B66A707E}" type="presOf" srcId="{70233B51-7D42-4CA7-9A45-877BA3AAF91B}" destId="{C80FF624-6242-4F59-A590-0EE424D29B5E}" srcOrd="0" destOrd="0" presId="urn:microsoft.com/office/officeart/2005/8/layout/hierarchy3"/>
    <dgm:cxn modelId="{49F7FA6B-E6DF-4B34-90E5-273EE88F1CB3}" srcId="{DF2C1A41-89F0-4E78-8DF5-E8D1725BFAC1}" destId="{8D0FB7BB-CEF8-4ADA-ACD2-5846439262D6}" srcOrd="1" destOrd="0" parTransId="{871896EC-C4FB-44A8-B28F-F34D024B1903}" sibTransId="{6603F676-E375-4682-9957-26F19F731106}"/>
    <dgm:cxn modelId="{B26E7C6F-72CD-4660-97E2-76D1F507C7FA}" type="presOf" srcId="{20B43015-249C-42C2-BAC9-0544A4C48712}" destId="{A7B6F981-62EE-4B63-8F92-62AAF0B63FEC}" srcOrd="0" destOrd="0" presId="urn:microsoft.com/office/officeart/2005/8/layout/hierarchy3"/>
    <dgm:cxn modelId="{40397571-8697-4CA2-8B7F-5D8F8586AF84}" type="presOf" srcId="{37FC036A-A1BB-4C7C-B64F-04E8BEA3926C}" destId="{FF0B1C2E-6B91-4C11-A280-003D0D1D7EF2}" srcOrd="1" destOrd="0" presId="urn:microsoft.com/office/officeart/2005/8/layout/hierarchy3"/>
    <dgm:cxn modelId="{DF1B4852-9A92-48E8-84C1-630625065417}" type="presOf" srcId="{F1E9D594-4B21-4252-A717-8D48387DEBC4}" destId="{07DE96E9-F81F-4A49-9452-20ACC560F063}" srcOrd="0" destOrd="0" presId="urn:microsoft.com/office/officeart/2005/8/layout/hierarchy3"/>
    <dgm:cxn modelId="{076C1773-8177-489F-9DC1-75AACCE0D5E2}" type="presOf" srcId="{C9AA739E-A7B8-482C-BAB7-12F5B23E2E93}" destId="{743DDD7A-2CF0-4ADE-914E-1879D67207AD}" srcOrd="0" destOrd="0" presId="urn:microsoft.com/office/officeart/2005/8/layout/hierarchy3"/>
    <dgm:cxn modelId="{AC0C2853-9DC0-4BDE-9971-82593D4AE718}" srcId="{102D97D1-B35B-481E-A922-F8B061BF7782}" destId="{154A18D7-CE3C-426E-B8B7-B48B813F3A6F}" srcOrd="2" destOrd="0" parTransId="{EEE35D08-3508-402A-89C0-DCE4E32ED723}" sibTransId="{C87D0F92-F041-4899-853B-1A091D5CBA41}"/>
    <dgm:cxn modelId="{7D561A55-E901-4859-A1F8-DAF23315FFC2}" type="presOf" srcId="{6606291D-5B57-4204-8637-FD0D5BDB6773}" destId="{D30982B8-E695-4460-986A-940923AF1F19}" srcOrd="0" destOrd="0" presId="urn:microsoft.com/office/officeart/2005/8/layout/hierarchy3"/>
    <dgm:cxn modelId="{3EFFE659-416A-4AF9-8937-6A697847889A}" type="presOf" srcId="{154A18D7-CE3C-426E-B8B7-B48B813F3A6F}" destId="{D5C602EC-73CF-4CE1-92CB-AED88A01CE56}" srcOrd="0" destOrd="0" presId="urn:microsoft.com/office/officeart/2005/8/layout/hierarchy3"/>
    <dgm:cxn modelId="{A2BC807C-7C4A-451D-AE55-007024ED3D6A}" type="presOf" srcId="{53157A28-1998-4B62-8B9A-AE5F811A61EC}" destId="{507F6360-69AC-4184-A607-A06B6614656E}" srcOrd="1" destOrd="0" presId="urn:microsoft.com/office/officeart/2005/8/layout/hierarchy3"/>
    <dgm:cxn modelId="{46CD067F-BB94-4D22-9A1C-C9125BF00AA2}" type="presOf" srcId="{AE316B51-CCD2-44A7-9B24-F3B947C6537B}" destId="{18A73A0A-7427-47C0-9A6C-84395160FD67}" srcOrd="0" destOrd="0" presId="urn:microsoft.com/office/officeart/2005/8/layout/hierarchy3"/>
    <dgm:cxn modelId="{F155FB8B-91F9-46D2-B284-748969B37513}" type="presOf" srcId="{B686A192-638B-4143-9901-AD4AACCC8EDC}" destId="{B910DAC6-7669-426D-9E24-AFE7A44AAC40}" srcOrd="0" destOrd="0" presId="urn:microsoft.com/office/officeart/2005/8/layout/hierarchy3"/>
    <dgm:cxn modelId="{B5DC8793-5EC9-4F6C-83DF-961B017F0385}" type="presOf" srcId="{F855A549-662A-4E18-930F-2115D275CFFA}" destId="{333C9C62-4D3A-4055-944C-80B784A49088}" srcOrd="0" destOrd="0" presId="urn:microsoft.com/office/officeart/2005/8/layout/hierarchy3"/>
    <dgm:cxn modelId="{0CF18395-B65B-4F91-A4FE-671F3CE8E1F4}" type="presOf" srcId="{06354233-FB64-462C-B2F3-AFFC93D32DA1}" destId="{6C81C212-D7CF-4EEE-A78D-CBBC1CFFC251}" srcOrd="0" destOrd="0" presId="urn:microsoft.com/office/officeart/2005/8/layout/hierarchy3"/>
    <dgm:cxn modelId="{D065B79C-20DA-483A-AD22-2157C3678782}" type="presOf" srcId="{53157A28-1998-4B62-8B9A-AE5F811A61EC}" destId="{3EBC739E-0225-4F3B-A106-B5647AC6459C}" srcOrd="0" destOrd="0" presId="urn:microsoft.com/office/officeart/2005/8/layout/hierarchy3"/>
    <dgm:cxn modelId="{4FFAD4A3-BC7B-4A50-A3A1-59FAD9940010}" srcId="{154A18D7-CE3C-426E-B8B7-B48B813F3A6F}" destId="{67333772-A43F-464D-A1DF-A5CD3C95D0D6}" srcOrd="0" destOrd="0" parTransId="{7D5CCD42-A300-4305-8214-93CF06FBECFB}" sibTransId="{F80BABB7-B80A-455C-8437-7D40E5D91BC2}"/>
    <dgm:cxn modelId="{F4D174A5-713D-49BA-9C15-8A4DC048A678}" type="presOf" srcId="{67333772-A43F-464D-A1DF-A5CD3C95D0D6}" destId="{DD18CF8E-4351-4B05-B746-79719EC88214}" srcOrd="0" destOrd="0" presId="urn:microsoft.com/office/officeart/2005/8/layout/hierarchy3"/>
    <dgm:cxn modelId="{910BCFA5-3282-4BC8-AA97-72D977F398B0}" type="presOf" srcId="{4F4920AD-2DFE-4FED-A612-A911CA13DD71}" destId="{CAFBC627-DFC2-42E1-8596-238EDB47A427}" srcOrd="0" destOrd="0" presId="urn:microsoft.com/office/officeart/2005/8/layout/hierarchy3"/>
    <dgm:cxn modelId="{045A43A8-3706-4AB3-AEFA-5A101791C350}" type="presOf" srcId="{4E9CFA6D-CAF1-4A93-A924-7A4D1BC283C7}" destId="{A90F8A59-2C88-4A31-A53C-917E43B26C54}" srcOrd="0" destOrd="0" presId="urn:microsoft.com/office/officeart/2005/8/layout/hierarchy3"/>
    <dgm:cxn modelId="{FB0ECEAE-8C15-4F21-A1EF-970E3FFBFA22}" type="presOf" srcId="{37FC036A-A1BB-4C7C-B64F-04E8BEA3926C}" destId="{AFDD5FEA-5A7E-4958-B815-BA74E0734649}" srcOrd="0" destOrd="0" presId="urn:microsoft.com/office/officeart/2005/8/layout/hierarchy3"/>
    <dgm:cxn modelId="{0885E8B6-1312-4644-B26D-6342A448F804}" srcId="{154A18D7-CE3C-426E-B8B7-B48B813F3A6F}" destId="{E8CA6DA4-662C-477D-AFD2-D2B3ACBC49A9}" srcOrd="2" destOrd="0" parTransId="{F855A549-662A-4E18-930F-2115D275CFFA}" sibTransId="{58194E4F-FB2C-4D56-87FB-08ABD312EC83}"/>
    <dgm:cxn modelId="{F89507BF-405E-4596-AFD5-3BDD50350352}" srcId="{37FC036A-A1BB-4C7C-B64F-04E8BEA3926C}" destId="{06354233-FB64-462C-B2F3-AFFC93D32DA1}" srcOrd="1" destOrd="0" parTransId="{B686A192-638B-4143-9901-AD4AACCC8EDC}" sibTransId="{BE6B5CDE-8986-4536-AF4F-BFDA99D43C56}"/>
    <dgm:cxn modelId="{37B963BF-2CD4-4FA2-B631-D53B71D9F8D4}" type="presOf" srcId="{488D7AB3-DA89-4A12-BF30-0D4AFE6C7CE2}" destId="{8BA53114-6023-4966-9909-1A8426BE43ED}" srcOrd="0" destOrd="0" presId="urn:microsoft.com/office/officeart/2005/8/layout/hierarchy3"/>
    <dgm:cxn modelId="{4E112CC5-98BB-45C1-A01F-B49055FC145F}" type="presOf" srcId="{E8CA6DA4-662C-477D-AFD2-D2B3ACBC49A9}" destId="{31886563-A6C7-4FEB-B5A9-E96E05EA57E6}" srcOrd="0" destOrd="0" presId="urn:microsoft.com/office/officeart/2005/8/layout/hierarchy3"/>
    <dgm:cxn modelId="{2FBEEBC8-A9B1-488F-BC14-034432A277AB}" srcId="{102D97D1-B35B-481E-A922-F8B061BF7782}" destId="{37FC036A-A1BB-4C7C-B64F-04E8BEA3926C}" srcOrd="0" destOrd="0" parTransId="{DC0FD051-B169-48D9-881B-70565C97EA65}" sibTransId="{5C7A747C-D56F-434B-A7B1-6983C9B10020}"/>
    <dgm:cxn modelId="{E203FBCD-BD8F-43A7-B50B-AD8EDD54A6EE}" type="presOf" srcId="{552DA025-33EF-41D9-A7C8-E033AECD1156}" destId="{380CD3DD-B1A4-4564-9B5B-81111DC6B967}" srcOrd="0" destOrd="0" presId="urn:microsoft.com/office/officeart/2005/8/layout/hierarchy3"/>
    <dgm:cxn modelId="{5558CCCE-C6D7-44B8-B681-130EFBFA3366}" type="presOf" srcId="{AC48C8B6-910C-4EAF-A89A-83F7C3C25495}" destId="{7D3BC2AF-5A99-4AB7-932E-BDE4B05DA4CB}" srcOrd="0" destOrd="0" presId="urn:microsoft.com/office/officeart/2005/8/layout/hierarchy3"/>
    <dgm:cxn modelId="{683174CF-4A50-4F73-9786-01083AE2B0CB}" srcId="{53157A28-1998-4B62-8B9A-AE5F811A61EC}" destId="{552DA025-33EF-41D9-A7C8-E033AECD1156}" srcOrd="1" destOrd="0" parTransId="{C9AA739E-A7B8-482C-BAB7-12F5B23E2E93}" sibTransId="{B48AF7F5-2DC0-47B2-B2C1-91EEB9F0C430}"/>
    <dgm:cxn modelId="{C4B528D7-94DD-4781-8A5B-F58B670F364A}" srcId="{53157A28-1998-4B62-8B9A-AE5F811A61EC}" destId="{4F4920AD-2DFE-4FED-A612-A911CA13DD71}" srcOrd="2" destOrd="0" parTransId="{F1E9D594-4B21-4252-A717-8D48387DEBC4}" sibTransId="{F3534AF6-F9CF-4CB3-9C1E-4A0698159E1F}"/>
    <dgm:cxn modelId="{992646D7-778B-41F2-B75C-137594AFA202}" type="presOf" srcId="{8D0FB7BB-CEF8-4ADA-ACD2-5846439262D6}" destId="{E13A6070-3559-47A0-9D54-52282B82E339}" srcOrd="0" destOrd="0" presId="urn:microsoft.com/office/officeart/2005/8/layout/hierarchy3"/>
    <dgm:cxn modelId="{0364C8DC-4CA0-4586-9948-94CADC23AC17}" srcId="{154A18D7-CE3C-426E-B8B7-B48B813F3A6F}" destId="{3E7DBD2A-77F7-445F-A5BD-AE8687EF91DA}" srcOrd="1" destOrd="0" parTransId="{B5646481-14F3-43CE-AED4-920DCF39D89B}" sibTransId="{2D8924F5-8C5B-47A8-B87F-D6AB93C613AF}"/>
    <dgm:cxn modelId="{D64462DE-8CFE-4C90-8430-B8756C24468E}" type="presOf" srcId="{6843F959-1908-4F4B-90F7-F9110304302C}" destId="{96930789-6B4D-4174-B180-6BC9B6B1A359}" srcOrd="0" destOrd="0" presId="urn:microsoft.com/office/officeart/2005/8/layout/hierarchy3"/>
    <dgm:cxn modelId="{A5ED13E2-0B60-4122-8742-66F1E17F32DF}" type="presOf" srcId="{102D97D1-B35B-481E-A922-F8B061BF7782}" destId="{D5B8321D-85DE-40F7-8D58-F28C0C1C0FB6}" srcOrd="0" destOrd="0" presId="urn:microsoft.com/office/officeart/2005/8/layout/hierarchy3"/>
    <dgm:cxn modelId="{172767FC-0705-4DCF-9AA0-119E817066B6}" type="presOf" srcId="{DF2C1A41-89F0-4E78-8DF5-E8D1725BFAC1}" destId="{60F23D53-6808-4C66-AEBE-1C771851613F}" srcOrd="1" destOrd="0" presId="urn:microsoft.com/office/officeart/2005/8/layout/hierarchy3"/>
    <dgm:cxn modelId="{635794FC-99FB-47C1-B8D1-8A4136146C74}" type="presOf" srcId="{B5646481-14F3-43CE-AED4-920DCF39D89B}" destId="{5663B2A7-9DEE-429B-B3FB-55D301D0632D}" srcOrd="0" destOrd="0" presId="urn:microsoft.com/office/officeart/2005/8/layout/hierarchy3"/>
    <dgm:cxn modelId="{843C27FF-AD68-4F0E-8968-BC78EAF4ED10}" type="presOf" srcId="{7D5CCD42-A300-4305-8214-93CF06FBECFB}" destId="{166B902A-9F3A-4D54-A634-E94F1386AAD5}" srcOrd="0" destOrd="0" presId="urn:microsoft.com/office/officeart/2005/8/layout/hierarchy3"/>
    <dgm:cxn modelId="{D221FBFF-696A-47AD-8D17-CF2CAF9DEF4F}" srcId="{DF2C1A41-89F0-4E78-8DF5-E8D1725BFAC1}" destId="{488D7AB3-DA89-4A12-BF30-0D4AFE6C7CE2}" srcOrd="2" destOrd="0" parTransId="{6606291D-5B57-4204-8637-FD0D5BDB6773}" sibTransId="{F4D60624-D5AE-4BD0-9EEC-63C86CDD1FB9}"/>
    <dgm:cxn modelId="{C7508F90-D6CC-46C4-8AA1-921694A5FDA3}" type="presParOf" srcId="{D5B8321D-85DE-40F7-8D58-F28C0C1C0FB6}" destId="{6F4DF9CF-4981-4FB7-A5A2-A4B2DE3427AE}" srcOrd="0" destOrd="0" presId="urn:microsoft.com/office/officeart/2005/8/layout/hierarchy3"/>
    <dgm:cxn modelId="{6BC8C9E4-E0CA-4E89-A0D7-49BEBDF52FFB}" type="presParOf" srcId="{6F4DF9CF-4981-4FB7-A5A2-A4B2DE3427AE}" destId="{C48C1BD8-4B28-41E0-8F5D-16CEB7534CF3}" srcOrd="0" destOrd="0" presId="urn:microsoft.com/office/officeart/2005/8/layout/hierarchy3"/>
    <dgm:cxn modelId="{0D553C9B-F72E-415E-9279-96DBDDA9044A}" type="presParOf" srcId="{C48C1BD8-4B28-41E0-8F5D-16CEB7534CF3}" destId="{AFDD5FEA-5A7E-4958-B815-BA74E0734649}" srcOrd="0" destOrd="0" presId="urn:microsoft.com/office/officeart/2005/8/layout/hierarchy3"/>
    <dgm:cxn modelId="{F77242A0-2D98-4AFF-AFB7-1B171FF95401}" type="presParOf" srcId="{C48C1BD8-4B28-41E0-8F5D-16CEB7534CF3}" destId="{FF0B1C2E-6B91-4C11-A280-003D0D1D7EF2}" srcOrd="1" destOrd="0" presId="urn:microsoft.com/office/officeart/2005/8/layout/hierarchy3"/>
    <dgm:cxn modelId="{DEC7BE79-0DC3-4D4D-8C41-58D800CB7435}" type="presParOf" srcId="{6F4DF9CF-4981-4FB7-A5A2-A4B2DE3427AE}" destId="{C04CD704-47CD-4B1C-82E8-6A574CBF2A20}" srcOrd="1" destOrd="0" presId="urn:microsoft.com/office/officeart/2005/8/layout/hierarchy3"/>
    <dgm:cxn modelId="{CA3938D4-041D-4D1D-BBB3-2A84AA0D82CD}" type="presParOf" srcId="{C04CD704-47CD-4B1C-82E8-6A574CBF2A20}" destId="{8E657B7F-AA68-4E14-AF1B-11EED63A447E}" srcOrd="0" destOrd="0" presId="urn:microsoft.com/office/officeart/2005/8/layout/hierarchy3"/>
    <dgm:cxn modelId="{252D6794-D22C-4E94-A07F-01D7DE8370DB}" type="presParOf" srcId="{C04CD704-47CD-4B1C-82E8-6A574CBF2A20}" destId="{7D3BC2AF-5A99-4AB7-932E-BDE4B05DA4CB}" srcOrd="1" destOrd="0" presId="urn:microsoft.com/office/officeart/2005/8/layout/hierarchy3"/>
    <dgm:cxn modelId="{F011B682-76A1-430C-A471-2CA873BD2DFC}" type="presParOf" srcId="{C04CD704-47CD-4B1C-82E8-6A574CBF2A20}" destId="{B910DAC6-7669-426D-9E24-AFE7A44AAC40}" srcOrd="2" destOrd="0" presId="urn:microsoft.com/office/officeart/2005/8/layout/hierarchy3"/>
    <dgm:cxn modelId="{84934F22-7DB0-4A9D-81C3-2A52D7AE72F1}" type="presParOf" srcId="{C04CD704-47CD-4B1C-82E8-6A574CBF2A20}" destId="{6C81C212-D7CF-4EEE-A78D-CBBC1CFFC251}" srcOrd="3" destOrd="0" presId="urn:microsoft.com/office/officeart/2005/8/layout/hierarchy3"/>
    <dgm:cxn modelId="{6A50FA6C-A215-49E5-AFC2-C3554761795F}" type="presParOf" srcId="{C04CD704-47CD-4B1C-82E8-6A574CBF2A20}" destId="{A90F8A59-2C88-4A31-A53C-917E43B26C54}" srcOrd="4" destOrd="0" presId="urn:microsoft.com/office/officeart/2005/8/layout/hierarchy3"/>
    <dgm:cxn modelId="{4BFDF58B-52A0-4F4A-AC18-42A311EB9F2C}" type="presParOf" srcId="{C04CD704-47CD-4B1C-82E8-6A574CBF2A20}" destId="{18A73A0A-7427-47C0-9A6C-84395160FD67}" srcOrd="5" destOrd="0" presId="urn:microsoft.com/office/officeart/2005/8/layout/hierarchy3"/>
    <dgm:cxn modelId="{27C95A7F-937A-469D-B0A9-6EED1D7A6979}" type="presParOf" srcId="{D5B8321D-85DE-40F7-8D58-F28C0C1C0FB6}" destId="{DA74E9BE-82E2-4318-B931-F4BB52CE2E2B}" srcOrd="1" destOrd="0" presId="urn:microsoft.com/office/officeart/2005/8/layout/hierarchy3"/>
    <dgm:cxn modelId="{E3FB8E7F-E243-4D24-B317-54B147321C26}" type="presParOf" srcId="{DA74E9BE-82E2-4318-B931-F4BB52CE2E2B}" destId="{CBCEF3F5-C7B7-49E4-ACAE-C6AD002BB967}" srcOrd="0" destOrd="0" presId="urn:microsoft.com/office/officeart/2005/8/layout/hierarchy3"/>
    <dgm:cxn modelId="{34FFB2E8-650A-4BAB-A27F-F3441AF0DFAB}" type="presParOf" srcId="{CBCEF3F5-C7B7-49E4-ACAE-C6AD002BB967}" destId="{865C4723-AA72-4F2B-85B8-6230105913D3}" srcOrd="0" destOrd="0" presId="urn:microsoft.com/office/officeart/2005/8/layout/hierarchy3"/>
    <dgm:cxn modelId="{1957F5B9-BE59-4315-BC1A-F9892F4E7E73}" type="presParOf" srcId="{CBCEF3F5-C7B7-49E4-ACAE-C6AD002BB967}" destId="{60F23D53-6808-4C66-AEBE-1C771851613F}" srcOrd="1" destOrd="0" presId="urn:microsoft.com/office/officeart/2005/8/layout/hierarchy3"/>
    <dgm:cxn modelId="{169290B8-1612-4DC3-852A-A9E17EC119E4}" type="presParOf" srcId="{DA74E9BE-82E2-4318-B931-F4BB52CE2E2B}" destId="{5B079A91-17F8-49A1-AAA6-97CCA8A8DFA2}" srcOrd="1" destOrd="0" presId="urn:microsoft.com/office/officeart/2005/8/layout/hierarchy3"/>
    <dgm:cxn modelId="{8EB433CA-62DE-4753-850C-6209CC2B7FED}" type="presParOf" srcId="{5B079A91-17F8-49A1-AAA6-97CCA8A8DFA2}" destId="{20348A06-FCC2-4B88-A689-C3764B38C844}" srcOrd="0" destOrd="0" presId="urn:microsoft.com/office/officeart/2005/8/layout/hierarchy3"/>
    <dgm:cxn modelId="{6C112D8F-4A74-4207-B9DC-6744EBC57A7C}" type="presParOf" srcId="{5B079A91-17F8-49A1-AAA6-97CCA8A8DFA2}" destId="{96930789-6B4D-4174-B180-6BC9B6B1A359}" srcOrd="1" destOrd="0" presId="urn:microsoft.com/office/officeart/2005/8/layout/hierarchy3"/>
    <dgm:cxn modelId="{1F93C035-C36B-48E5-BA13-65D7AC844425}" type="presParOf" srcId="{5B079A91-17F8-49A1-AAA6-97CCA8A8DFA2}" destId="{95A5D8F8-F1E0-4F56-926B-998CC58FA041}" srcOrd="2" destOrd="0" presId="urn:microsoft.com/office/officeart/2005/8/layout/hierarchy3"/>
    <dgm:cxn modelId="{E56884C5-9935-47A8-9055-5946FD8CADFE}" type="presParOf" srcId="{5B079A91-17F8-49A1-AAA6-97CCA8A8DFA2}" destId="{E13A6070-3559-47A0-9D54-52282B82E339}" srcOrd="3" destOrd="0" presId="urn:microsoft.com/office/officeart/2005/8/layout/hierarchy3"/>
    <dgm:cxn modelId="{94ABD199-6C38-410A-A6F1-DE5209537318}" type="presParOf" srcId="{5B079A91-17F8-49A1-AAA6-97CCA8A8DFA2}" destId="{D30982B8-E695-4460-986A-940923AF1F19}" srcOrd="4" destOrd="0" presId="urn:microsoft.com/office/officeart/2005/8/layout/hierarchy3"/>
    <dgm:cxn modelId="{DA59A206-BACA-4B9E-906A-17C916BBA9F5}" type="presParOf" srcId="{5B079A91-17F8-49A1-AAA6-97CCA8A8DFA2}" destId="{8BA53114-6023-4966-9909-1A8426BE43ED}" srcOrd="5" destOrd="0" presId="urn:microsoft.com/office/officeart/2005/8/layout/hierarchy3"/>
    <dgm:cxn modelId="{CD74B495-A76F-4899-8370-A04FF40C8C49}" type="presParOf" srcId="{D5B8321D-85DE-40F7-8D58-F28C0C1C0FB6}" destId="{1779EB4A-7CE5-4AFF-85D4-18F653D11804}" srcOrd="2" destOrd="0" presId="urn:microsoft.com/office/officeart/2005/8/layout/hierarchy3"/>
    <dgm:cxn modelId="{E65F4174-D450-40A2-84B2-E559B410A0D4}" type="presParOf" srcId="{1779EB4A-7CE5-4AFF-85D4-18F653D11804}" destId="{0E204CB2-A9D9-47F5-821B-1CE64629C35F}" srcOrd="0" destOrd="0" presId="urn:microsoft.com/office/officeart/2005/8/layout/hierarchy3"/>
    <dgm:cxn modelId="{BE5CF56B-3418-465B-BC93-3AD5532537CB}" type="presParOf" srcId="{0E204CB2-A9D9-47F5-821B-1CE64629C35F}" destId="{D5C602EC-73CF-4CE1-92CB-AED88A01CE56}" srcOrd="0" destOrd="0" presId="urn:microsoft.com/office/officeart/2005/8/layout/hierarchy3"/>
    <dgm:cxn modelId="{FD300186-7001-4C23-A8B7-E3F814631241}" type="presParOf" srcId="{0E204CB2-A9D9-47F5-821B-1CE64629C35F}" destId="{FF8E94F0-6CA1-4C10-9348-B76233EF8823}" srcOrd="1" destOrd="0" presId="urn:microsoft.com/office/officeart/2005/8/layout/hierarchy3"/>
    <dgm:cxn modelId="{A5E7C2AA-2D1A-465A-A012-77FF4ED855F2}" type="presParOf" srcId="{1779EB4A-7CE5-4AFF-85D4-18F653D11804}" destId="{79A8B0B1-2C69-40BA-9543-13F626F43E41}" srcOrd="1" destOrd="0" presId="urn:microsoft.com/office/officeart/2005/8/layout/hierarchy3"/>
    <dgm:cxn modelId="{B5341620-EA55-409C-BF49-822E7F6EC2A8}" type="presParOf" srcId="{79A8B0B1-2C69-40BA-9543-13F626F43E41}" destId="{166B902A-9F3A-4D54-A634-E94F1386AAD5}" srcOrd="0" destOrd="0" presId="urn:microsoft.com/office/officeart/2005/8/layout/hierarchy3"/>
    <dgm:cxn modelId="{A0FC195F-1B2C-472E-B9EB-5F51464EA0DA}" type="presParOf" srcId="{79A8B0B1-2C69-40BA-9543-13F626F43E41}" destId="{DD18CF8E-4351-4B05-B746-79719EC88214}" srcOrd="1" destOrd="0" presId="urn:microsoft.com/office/officeart/2005/8/layout/hierarchy3"/>
    <dgm:cxn modelId="{49BAF75F-2F66-49AC-B946-EAF280C76F9C}" type="presParOf" srcId="{79A8B0B1-2C69-40BA-9543-13F626F43E41}" destId="{5663B2A7-9DEE-429B-B3FB-55D301D0632D}" srcOrd="2" destOrd="0" presId="urn:microsoft.com/office/officeart/2005/8/layout/hierarchy3"/>
    <dgm:cxn modelId="{D983E1F9-8848-41D1-9FF4-A13156C3588B}" type="presParOf" srcId="{79A8B0B1-2C69-40BA-9543-13F626F43E41}" destId="{F6761D8A-3498-4A88-B52C-78E3C1C60373}" srcOrd="3" destOrd="0" presId="urn:microsoft.com/office/officeart/2005/8/layout/hierarchy3"/>
    <dgm:cxn modelId="{54122219-7BD3-4F6A-9CFB-9C684C81C6D1}" type="presParOf" srcId="{79A8B0B1-2C69-40BA-9543-13F626F43E41}" destId="{333C9C62-4D3A-4055-944C-80B784A49088}" srcOrd="4" destOrd="0" presId="urn:microsoft.com/office/officeart/2005/8/layout/hierarchy3"/>
    <dgm:cxn modelId="{ECD431AB-0263-4FBD-BB50-4AEB81D577B8}" type="presParOf" srcId="{79A8B0B1-2C69-40BA-9543-13F626F43E41}" destId="{31886563-A6C7-4FEB-B5A9-E96E05EA57E6}" srcOrd="5" destOrd="0" presId="urn:microsoft.com/office/officeart/2005/8/layout/hierarchy3"/>
    <dgm:cxn modelId="{555FD761-2AB7-42FB-8285-CD33C85FE72F}" type="presParOf" srcId="{D5B8321D-85DE-40F7-8D58-F28C0C1C0FB6}" destId="{C2F646B2-65D8-43AF-B4E1-745B182A6E91}" srcOrd="3" destOrd="0" presId="urn:microsoft.com/office/officeart/2005/8/layout/hierarchy3"/>
    <dgm:cxn modelId="{69C57E4E-0A5D-4F9A-A0E6-1DA2024BCD34}" type="presParOf" srcId="{C2F646B2-65D8-43AF-B4E1-745B182A6E91}" destId="{1EA340B5-3C42-40E9-A952-15DED0CBA96B}" srcOrd="0" destOrd="0" presId="urn:microsoft.com/office/officeart/2005/8/layout/hierarchy3"/>
    <dgm:cxn modelId="{2A621281-8320-4111-99BA-A3387E613BFA}" type="presParOf" srcId="{1EA340B5-3C42-40E9-A952-15DED0CBA96B}" destId="{3EBC739E-0225-4F3B-A106-B5647AC6459C}" srcOrd="0" destOrd="0" presId="urn:microsoft.com/office/officeart/2005/8/layout/hierarchy3"/>
    <dgm:cxn modelId="{62B16890-7036-4DF7-94E1-26B326E7C659}" type="presParOf" srcId="{1EA340B5-3C42-40E9-A952-15DED0CBA96B}" destId="{507F6360-69AC-4184-A607-A06B6614656E}" srcOrd="1" destOrd="0" presId="urn:microsoft.com/office/officeart/2005/8/layout/hierarchy3"/>
    <dgm:cxn modelId="{13111BF9-ACF7-4FAD-B31C-172512158879}" type="presParOf" srcId="{C2F646B2-65D8-43AF-B4E1-745B182A6E91}" destId="{5F67CA7E-735B-44B5-B419-62E64216C2ED}" srcOrd="1" destOrd="0" presId="urn:microsoft.com/office/officeart/2005/8/layout/hierarchy3"/>
    <dgm:cxn modelId="{0D06EA65-C245-4EAE-B099-75D2F0A9A58D}" type="presParOf" srcId="{5F67CA7E-735B-44B5-B419-62E64216C2ED}" destId="{A7B6F981-62EE-4B63-8F92-62AAF0B63FEC}" srcOrd="0" destOrd="0" presId="urn:microsoft.com/office/officeart/2005/8/layout/hierarchy3"/>
    <dgm:cxn modelId="{2136AC9C-EAD7-4779-8512-AC89DA71D13C}" type="presParOf" srcId="{5F67CA7E-735B-44B5-B419-62E64216C2ED}" destId="{C80FF624-6242-4F59-A590-0EE424D29B5E}" srcOrd="1" destOrd="0" presId="urn:microsoft.com/office/officeart/2005/8/layout/hierarchy3"/>
    <dgm:cxn modelId="{C012AC54-3ED9-4363-A6B9-2C69036CC68D}" type="presParOf" srcId="{5F67CA7E-735B-44B5-B419-62E64216C2ED}" destId="{743DDD7A-2CF0-4ADE-914E-1879D67207AD}" srcOrd="2" destOrd="0" presId="urn:microsoft.com/office/officeart/2005/8/layout/hierarchy3"/>
    <dgm:cxn modelId="{A4C68EC2-0EC9-472E-A6A6-105ADF8C8383}" type="presParOf" srcId="{5F67CA7E-735B-44B5-B419-62E64216C2ED}" destId="{380CD3DD-B1A4-4564-9B5B-81111DC6B967}" srcOrd="3" destOrd="0" presId="urn:microsoft.com/office/officeart/2005/8/layout/hierarchy3"/>
    <dgm:cxn modelId="{1EFB101D-5882-4E00-9A40-B545858A2B8D}" type="presParOf" srcId="{5F67CA7E-735B-44B5-B419-62E64216C2ED}" destId="{07DE96E9-F81F-4A49-9452-20ACC560F063}" srcOrd="4" destOrd="0" presId="urn:microsoft.com/office/officeart/2005/8/layout/hierarchy3"/>
    <dgm:cxn modelId="{B7F9EADA-8252-44FA-B265-47D95BBF92BA}" type="presParOf" srcId="{5F67CA7E-735B-44B5-B419-62E64216C2ED}" destId="{CAFBC627-DFC2-42E1-8596-238EDB47A42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A5731-4DCA-4AD5-A901-D342F7A5D3A1}">
      <dsp:nvSpPr>
        <dsp:cNvPr id="0" name=""/>
        <dsp:cNvSpPr/>
      </dsp:nvSpPr>
      <dsp:spPr>
        <a:xfrm>
          <a:off x="-1" y="0"/>
          <a:ext cx="7222689" cy="1805185"/>
        </a:xfrm>
        <a:prstGeom prst="ellipse">
          <a:avLst/>
        </a:prstGeom>
        <a:pattFill prst="pct5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5200" b="1" kern="1200" dirty="0">
              <a:solidFill>
                <a:srgbClr val="002060"/>
              </a:solidFill>
              <a:latin typeface="Kitu" pitchFamily="2" charset="0"/>
              <a:cs typeface="Kokila" panose="020B0604020202020204" pitchFamily="34" charset="0"/>
            </a:rPr>
            <a:t>स्वास्थ्य कार्यालय,</a:t>
          </a:r>
          <a:r>
            <a:rPr lang="en-US" sz="5200" b="1" kern="1200" dirty="0">
              <a:solidFill>
                <a:srgbClr val="002060"/>
              </a:solidFill>
              <a:latin typeface="Kitu" pitchFamily="2" charset="0"/>
              <a:cs typeface="Kokila" panose="020B0604020202020204" pitchFamily="34" charset="0"/>
            </a:rPr>
            <a:t> </a:t>
          </a:r>
          <a:r>
            <a:rPr lang="ne-NP" sz="5200" b="1" kern="1200" dirty="0">
              <a:solidFill>
                <a:srgbClr val="002060"/>
              </a:solidFill>
              <a:latin typeface="Kitu" pitchFamily="2" charset="0"/>
              <a:cs typeface="Kokila" panose="020B0604020202020204" pitchFamily="34" charset="0"/>
            </a:rPr>
            <a:t>प्यूठान</a:t>
          </a:r>
          <a:endParaRPr lang="en-US" sz="5200" kern="1200" dirty="0">
            <a:solidFill>
              <a:srgbClr val="002060"/>
            </a:solidFill>
            <a:latin typeface="Kitu" pitchFamily="2" charset="0"/>
            <a:cs typeface="Kokila" panose="020B0604020202020204" pitchFamily="34" charset="0"/>
          </a:endParaRPr>
        </a:p>
      </dsp:txBody>
      <dsp:txXfrm>
        <a:off x="1057737" y="264363"/>
        <a:ext cx="5107213" cy="12764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9507D-586F-4F96-B83D-9E5BC871EED7}">
      <dsp:nvSpPr>
        <dsp:cNvPr id="0" name=""/>
        <dsp:cNvSpPr/>
      </dsp:nvSpPr>
      <dsp:spPr>
        <a:xfrm rot="5400000">
          <a:off x="-211840" y="214901"/>
          <a:ext cx="1412268" cy="98858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kern="1200" dirty="0">
              <a:latin typeface="Kokila" panose="020B0604020202020204" pitchFamily="34" charset="0"/>
              <a:cs typeface="Kokila" panose="020B0604020202020204" pitchFamily="34" charset="0"/>
            </a:rPr>
            <a:t>जम्मा सेवाग्राही</a:t>
          </a:r>
          <a:endParaRPr lang="en-US" sz="24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 rot="-5400000">
        <a:off x="0" y="497355"/>
        <a:ext cx="988588" cy="423680"/>
      </dsp:txXfrm>
    </dsp:sp>
    <dsp:sp modelId="{7F047FC3-EAB1-4A26-AEBA-4FA0103EC30D}">
      <dsp:nvSpPr>
        <dsp:cNvPr id="0" name=""/>
        <dsp:cNvSpPr/>
      </dsp:nvSpPr>
      <dsp:spPr>
        <a:xfrm rot="5400000">
          <a:off x="1349132" y="-357483"/>
          <a:ext cx="918457" cy="16395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4181</a:t>
          </a:r>
        </a:p>
      </dsp:txBody>
      <dsp:txXfrm rot="-5400000">
        <a:off x="988588" y="47896"/>
        <a:ext cx="1594711" cy="828787"/>
      </dsp:txXfrm>
    </dsp:sp>
    <dsp:sp modelId="{A5EB63F7-A5C2-4000-A7BC-6379333BA3AB}">
      <dsp:nvSpPr>
        <dsp:cNvPr id="0" name=""/>
        <dsp:cNvSpPr/>
      </dsp:nvSpPr>
      <dsp:spPr>
        <a:xfrm rot="5400000">
          <a:off x="-211840" y="1387290"/>
          <a:ext cx="1412268" cy="9885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kern="1200" dirty="0">
              <a:latin typeface="Kokila" panose="020B0604020202020204" pitchFamily="34" charset="0"/>
              <a:cs typeface="Kokila" panose="020B0604020202020204" pitchFamily="34" charset="0"/>
            </a:rPr>
            <a:t>पुरुष</a:t>
          </a:r>
          <a:endParaRPr lang="en-US" sz="24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 rot="-5400000">
        <a:off x="0" y="1669744"/>
        <a:ext cx="988588" cy="423680"/>
      </dsp:txXfrm>
    </dsp:sp>
    <dsp:sp modelId="{55E98603-0361-487C-A5CC-81AB537DBF3D}">
      <dsp:nvSpPr>
        <dsp:cNvPr id="0" name=""/>
        <dsp:cNvSpPr/>
      </dsp:nvSpPr>
      <dsp:spPr>
        <a:xfrm rot="5400000">
          <a:off x="1349374" y="814663"/>
          <a:ext cx="917974" cy="16395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2227</a:t>
          </a:r>
        </a:p>
      </dsp:txBody>
      <dsp:txXfrm rot="-5400000">
        <a:off x="988588" y="1220261"/>
        <a:ext cx="1594734" cy="828350"/>
      </dsp:txXfrm>
    </dsp:sp>
    <dsp:sp modelId="{7B87758C-48B2-421E-A144-4CF4112CC2C5}">
      <dsp:nvSpPr>
        <dsp:cNvPr id="0" name=""/>
        <dsp:cNvSpPr/>
      </dsp:nvSpPr>
      <dsp:spPr>
        <a:xfrm rot="5400000">
          <a:off x="-211840" y="2559678"/>
          <a:ext cx="1412268" cy="9885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kern="1200" dirty="0">
              <a:latin typeface="Kokila" panose="020B0604020202020204" pitchFamily="34" charset="0"/>
              <a:cs typeface="Kokila" panose="020B0604020202020204" pitchFamily="34" charset="0"/>
            </a:rPr>
            <a:t>महिला</a:t>
          </a:r>
          <a:endParaRPr lang="en-US" sz="24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 rot="-5400000">
        <a:off x="0" y="2842132"/>
        <a:ext cx="988588" cy="423680"/>
      </dsp:txXfrm>
    </dsp:sp>
    <dsp:sp modelId="{D7920685-776F-48BC-A3AB-0C6C0B1FE9AD}">
      <dsp:nvSpPr>
        <dsp:cNvPr id="0" name=""/>
        <dsp:cNvSpPr/>
      </dsp:nvSpPr>
      <dsp:spPr>
        <a:xfrm rot="5400000">
          <a:off x="1349374" y="1987052"/>
          <a:ext cx="917974" cy="16395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1954</a:t>
          </a:r>
        </a:p>
      </dsp:txBody>
      <dsp:txXfrm rot="-5400000">
        <a:off x="988588" y="2392650"/>
        <a:ext cx="1594734" cy="828350"/>
      </dsp:txXfrm>
    </dsp:sp>
    <dsp:sp modelId="{35073006-0DE9-4B4E-9612-39C8C283D23C}">
      <dsp:nvSpPr>
        <dsp:cNvPr id="0" name=""/>
        <dsp:cNvSpPr/>
      </dsp:nvSpPr>
      <dsp:spPr>
        <a:xfrm rot="5400000">
          <a:off x="-211840" y="3732067"/>
          <a:ext cx="1412268" cy="988588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kern="1200" dirty="0">
              <a:latin typeface="Kokila" panose="020B0604020202020204" pitchFamily="34" charset="0"/>
              <a:cs typeface="Kokila" panose="020B0604020202020204" pitchFamily="34" charset="0"/>
            </a:rPr>
            <a:t>मुख्य रोग</a:t>
          </a:r>
          <a:endParaRPr lang="en-US" sz="24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 rot="-5400000">
        <a:off x="0" y="4014521"/>
        <a:ext cx="988588" cy="423680"/>
      </dsp:txXfrm>
    </dsp:sp>
    <dsp:sp modelId="{562B0F7A-EF8D-4B7B-B5D2-05F7302DBB7F}">
      <dsp:nvSpPr>
        <dsp:cNvPr id="0" name=""/>
        <dsp:cNvSpPr/>
      </dsp:nvSpPr>
      <dsp:spPr>
        <a:xfrm rot="5400000">
          <a:off x="1349374" y="3159441"/>
          <a:ext cx="917974" cy="16395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Hipertension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COPD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 rot="-5400000">
        <a:off x="988588" y="3565039"/>
        <a:ext cx="1594734" cy="8283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E2533-BACE-4933-AEB2-12D00B92DA79}">
      <dsp:nvSpPr>
        <dsp:cNvPr id="0" name=""/>
        <dsp:cNvSpPr/>
      </dsp:nvSpPr>
      <dsp:spPr>
        <a:xfrm>
          <a:off x="3953" y="720551"/>
          <a:ext cx="1070158" cy="121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kern="1200" dirty="0">
              <a:latin typeface="Kokila" panose="020B0604020202020204" pitchFamily="34" charset="0"/>
              <a:cs typeface="Kokila" panose="020B0604020202020204" pitchFamily="34" charset="0"/>
            </a:rPr>
            <a:t>जिल्ला</a:t>
          </a:r>
          <a:endParaRPr lang="en-US" sz="24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5297" y="751895"/>
        <a:ext cx="1007470" cy="1151273"/>
      </dsp:txXfrm>
    </dsp:sp>
    <dsp:sp modelId="{B1E2354D-821B-42D3-A19F-9CD3B053DDAB}">
      <dsp:nvSpPr>
        <dsp:cNvPr id="0" name=""/>
        <dsp:cNvSpPr/>
      </dsp:nvSpPr>
      <dsp:spPr>
        <a:xfrm>
          <a:off x="1181127" y="1194832"/>
          <a:ext cx="226873" cy="265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181127" y="1247912"/>
        <a:ext cx="158811" cy="159239"/>
      </dsp:txXfrm>
    </dsp:sp>
    <dsp:sp modelId="{33277F65-7C59-4647-B24D-28237843143D}">
      <dsp:nvSpPr>
        <dsp:cNvPr id="0" name=""/>
        <dsp:cNvSpPr/>
      </dsp:nvSpPr>
      <dsp:spPr>
        <a:xfrm>
          <a:off x="1502175" y="720551"/>
          <a:ext cx="1070158" cy="121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Kokila" panose="020B0604020202020204" pitchFamily="34" charset="0"/>
              <a:cs typeface="Kokila" panose="020B0604020202020204" pitchFamily="34" charset="0"/>
            </a:rPr>
            <a:t>OTC </a:t>
          </a:r>
          <a:r>
            <a:rPr lang="ne-NP" sz="2400" kern="1200" dirty="0">
              <a:latin typeface="Kokila" panose="020B0604020202020204" pitchFamily="34" charset="0"/>
              <a:cs typeface="Kokila" panose="020B0604020202020204" pitchFamily="34" charset="0"/>
            </a:rPr>
            <a:t>संख्या </a:t>
          </a:r>
          <a:r>
            <a:rPr lang="en-US" sz="2400" kern="1200" dirty="0">
              <a:latin typeface="Kokila" panose="020B0604020202020204" pitchFamily="34" charset="0"/>
              <a:cs typeface="Kokila" panose="020B0604020202020204" pitchFamily="34" charset="0"/>
            </a:rPr>
            <a:t>-10</a:t>
          </a:r>
        </a:p>
      </dsp:txBody>
      <dsp:txXfrm>
        <a:off x="1533519" y="751895"/>
        <a:ext cx="1007470" cy="1151273"/>
      </dsp:txXfrm>
    </dsp:sp>
    <dsp:sp modelId="{03B40A04-F3E7-46F6-846A-A7AD80F7AF96}">
      <dsp:nvSpPr>
        <dsp:cNvPr id="0" name=""/>
        <dsp:cNvSpPr/>
      </dsp:nvSpPr>
      <dsp:spPr>
        <a:xfrm>
          <a:off x="2679350" y="1194832"/>
          <a:ext cx="226873" cy="265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679350" y="1247912"/>
        <a:ext cx="158811" cy="159239"/>
      </dsp:txXfrm>
    </dsp:sp>
    <dsp:sp modelId="{A304F999-906E-4494-BEFE-8FECB914B67A}">
      <dsp:nvSpPr>
        <dsp:cNvPr id="0" name=""/>
        <dsp:cNvSpPr/>
      </dsp:nvSpPr>
      <dsp:spPr>
        <a:xfrm>
          <a:off x="3000398" y="720551"/>
          <a:ext cx="1070158" cy="121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kern="1200" dirty="0">
              <a:latin typeface="Kokila" panose="020B0604020202020204" pitchFamily="34" charset="0"/>
              <a:cs typeface="Kokila" panose="020B0604020202020204" pitchFamily="34" charset="0"/>
            </a:rPr>
            <a:t>भर्ना </a:t>
          </a:r>
          <a:r>
            <a:rPr lang="en-US" sz="2400" kern="1200" dirty="0">
              <a:latin typeface="Kokila" panose="020B0604020202020204" pitchFamily="34" charset="0"/>
              <a:cs typeface="Kokila" panose="020B0604020202020204" pitchFamily="34" charset="0"/>
            </a:rPr>
            <a:t>-143</a:t>
          </a:r>
        </a:p>
      </dsp:txBody>
      <dsp:txXfrm>
        <a:off x="3031742" y="751895"/>
        <a:ext cx="1007470" cy="1151273"/>
      </dsp:txXfrm>
    </dsp:sp>
    <dsp:sp modelId="{F9D8AADE-B2C4-4CB3-9882-A24B5B7CB710}">
      <dsp:nvSpPr>
        <dsp:cNvPr id="0" name=""/>
        <dsp:cNvSpPr/>
      </dsp:nvSpPr>
      <dsp:spPr>
        <a:xfrm>
          <a:off x="4177573" y="1194832"/>
          <a:ext cx="226873" cy="265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4177573" y="1247912"/>
        <a:ext cx="158811" cy="159239"/>
      </dsp:txXfrm>
    </dsp:sp>
    <dsp:sp modelId="{FE1BF34B-F6EF-4CF0-8D99-98F4F7BD8514}">
      <dsp:nvSpPr>
        <dsp:cNvPr id="0" name=""/>
        <dsp:cNvSpPr/>
      </dsp:nvSpPr>
      <dsp:spPr>
        <a:xfrm>
          <a:off x="4498620" y="720551"/>
          <a:ext cx="1070158" cy="121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kern="1200" dirty="0">
              <a:latin typeface="Kokila" panose="020B0604020202020204" pitchFamily="34" charset="0"/>
              <a:cs typeface="Kokila" panose="020B0604020202020204" pitchFamily="34" charset="0"/>
            </a:rPr>
            <a:t>निको </a:t>
          </a:r>
          <a:r>
            <a:rPr lang="en-US" sz="2400" kern="1200" dirty="0">
              <a:latin typeface="Kokila" panose="020B0604020202020204" pitchFamily="34" charset="0"/>
              <a:cs typeface="Kokila" panose="020B0604020202020204" pitchFamily="34" charset="0"/>
            </a:rPr>
            <a:t>-98</a:t>
          </a:r>
        </a:p>
      </dsp:txBody>
      <dsp:txXfrm>
        <a:off x="4529964" y="751895"/>
        <a:ext cx="1007470" cy="1151273"/>
      </dsp:txXfrm>
    </dsp:sp>
    <dsp:sp modelId="{2CC86985-5AF8-41F0-90A5-882FDD487569}">
      <dsp:nvSpPr>
        <dsp:cNvPr id="0" name=""/>
        <dsp:cNvSpPr/>
      </dsp:nvSpPr>
      <dsp:spPr>
        <a:xfrm>
          <a:off x="5675795" y="1194832"/>
          <a:ext cx="226873" cy="265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675795" y="1247912"/>
        <a:ext cx="158811" cy="159239"/>
      </dsp:txXfrm>
    </dsp:sp>
    <dsp:sp modelId="{E694D981-8CD7-48C7-B324-3F72D6DD29AA}">
      <dsp:nvSpPr>
        <dsp:cNvPr id="0" name=""/>
        <dsp:cNvSpPr/>
      </dsp:nvSpPr>
      <dsp:spPr>
        <a:xfrm>
          <a:off x="5996843" y="720551"/>
          <a:ext cx="1070158" cy="121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kern="1200" dirty="0">
              <a:latin typeface="Kokila" panose="020B0604020202020204" pitchFamily="34" charset="0"/>
              <a:cs typeface="Kokila" panose="020B0604020202020204" pitchFamily="34" charset="0"/>
            </a:rPr>
            <a:t>मृत्यु </a:t>
          </a:r>
          <a:r>
            <a:rPr lang="en-US" sz="2400" kern="1200" dirty="0">
              <a:latin typeface="Kokila" panose="020B0604020202020204" pitchFamily="34" charset="0"/>
              <a:cs typeface="Kokila" panose="020B0604020202020204" pitchFamily="34" charset="0"/>
            </a:rPr>
            <a:t>-1</a:t>
          </a:r>
        </a:p>
      </dsp:txBody>
      <dsp:txXfrm>
        <a:off x="6028187" y="751895"/>
        <a:ext cx="1007470" cy="1151273"/>
      </dsp:txXfrm>
    </dsp:sp>
    <dsp:sp modelId="{40301317-70B1-429A-8160-7A1FA28B7671}">
      <dsp:nvSpPr>
        <dsp:cNvPr id="0" name=""/>
        <dsp:cNvSpPr/>
      </dsp:nvSpPr>
      <dsp:spPr>
        <a:xfrm>
          <a:off x="7174018" y="1194832"/>
          <a:ext cx="226873" cy="265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7174018" y="1247912"/>
        <a:ext cx="158811" cy="159239"/>
      </dsp:txXfrm>
    </dsp:sp>
    <dsp:sp modelId="{84F6565B-A0BE-4A0F-B61F-D40839F6147F}">
      <dsp:nvSpPr>
        <dsp:cNvPr id="0" name=""/>
        <dsp:cNvSpPr/>
      </dsp:nvSpPr>
      <dsp:spPr>
        <a:xfrm>
          <a:off x="7495065" y="720551"/>
          <a:ext cx="1070158" cy="121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kern="1200" dirty="0">
              <a:latin typeface="Kokila" panose="020B0604020202020204" pitchFamily="34" charset="0"/>
              <a:cs typeface="Kokila" panose="020B0604020202020204" pitchFamily="34" charset="0"/>
            </a:rPr>
            <a:t>डिफल्टर</a:t>
          </a:r>
          <a:r>
            <a:rPr lang="en-US" sz="2400" kern="1200" dirty="0">
              <a:latin typeface="Kokila" panose="020B0604020202020204" pitchFamily="34" charset="0"/>
              <a:cs typeface="Kokila" panose="020B0604020202020204" pitchFamily="34" charset="0"/>
            </a:rPr>
            <a:t>-29</a:t>
          </a:r>
        </a:p>
      </dsp:txBody>
      <dsp:txXfrm>
        <a:off x="7526409" y="751895"/>
        <a:ext cx="1007470" cy="1151273"/>
      </dsp:txXfrm>
    </dsp:sp>
    <dsp:sp modelId="{942DCEFF-CDA5-4518-976D-9E59BC4E0239}">
      <dsp:nvSpPr>
        <dsp:cNvPr id="0" name=""/>
        <dsp:cNvSpPr/>
      </dsp:nvSpPr>
      <dsp:spPr>
        <a:xfrm>
          <a:off x="8672240" y="1194832"/>
          <a:ext cx="226873" cy="265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8672240" y="1247912"/>
        <a:ext cx="158811" cy="159239"/>
      </dsp:txXfrm>
    </dsp:sp>
    <dsp:sp modelId="{2A38FED7-ADCB-4226-98BF-7D5C18BF11D9}">
      <dsp:nvSpPr>
        <dsp:cNvPr id="0" name=""/>
        <dsp:cNvSpPr/>
      </dsp:nvSpPr>
      <dsp:spPr>
        <a:xfrm>
          <a:off x="8993288" y="720551"/>
          <a:ext cx="1070158" cy="121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kern="1200" dirty="0">
              <a:latin typeface="Kokila" panose="020B0604020202020204" pitchFamily="34" charset="0"/>
              <a:cs typeface="Kokila" panose="020B0604020202020204" pitchFamily="34" charset="0"/>
            </a:rPr>
            <a:t>निको नभएको</a:t>
          </a:r>
          <a:r>
            <a:rPr lang="en-US" sz="2400" kern="1200" dirty="0">
              <a:latin typeface="Kokila" panose="020B0604020202020204" pitchFamily="34" charset="0"/>
              <a:cs typeface="Kokila" panose="020B0604020202020204" pitchFamily="34" charset="0"/>
            </a:rPr>
            <a:t>-3</a:t>
          </a:r>
        </a:p>
      </dsp:txBody>
      <dsp:txXfrm>
        <a:off x="9024632" y="751895"/>
        <a:ext cx="1007470" cy="1151273"/>
      </dsp:txXfrm>
    </dsp:sp>
    <dsp:sp modelId="{ECE60CC3-B3B8-4B79-85CF-5412DD787A4C}">
      <dsp:nvSpPr>
        <dsp:cNvPr id="0" name=""/>
        <dsp:cNvSpPr/>
      </dsp:nvSpPr>
      <dsp:spPr>
        <a:xfrm>
          <a:off x="10170463" y="1194832"/>
          <a:ext cx="226873" cy="265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0170463" y="1247912"/>
        <a:ext cx="158811" cy="159239"/>
      </dsp:txXfrm>
    </dsp:sp>
    <dsp:sp modelId="{34A0E6D3-EE8F-4E2C-8C3D-E94DA7FBE113}">
      <dsp:nvSpPr>
        <dsp:cNvPr id="0" name=""/>
        <dsp:cNvSpPr/>
      </dsp:nvSpPr>
      <dsp:spPr>
        <a:xfrm>
          <a:off x="10491510" y="720551"/>
          <a:ext cx="1070158" cy="121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kern="1200" dirty="0">
              <a:latin typeface="Kokila" panose="020B0604020202020204" pitchFamily="34" charset="0"/>
              <a:cs typeface="Kokila" panose="020B0604020202020204" pitchFamily="34" charset="0"/>
            </a:rPr>
            <a:t>प्रेषण गरिएको</a:t>
          </a:r>
          <a:r>
            <a:rPr lang="en-US" sz="2400" kern="1200" dirty="0">
              <a:latin typeface="Kokila" panose="020B0604020202020204" pitchFamily="34" charset="0"/>
              <a:cs typeface="Kokila" panose="020B0604020202020204" pitchFamily="34" charset="0"/>
            </a:rPr>
            <a:t>-6</a:t>
          </a:r>
        </a:p>
      </dsp:txBody>
      <dsp:txXfrm>
        <a:off x="10522854" y="751895"/>
        <a:ext cx="1007470" cy="11512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8BA0A-3C05-4984-96EC-8554F4D595F4}">
      <dsp:nvSpPr>
        <dsp:cNvPr id="0" name=""/>
        <dsp:cNvSpPr/>
      </dsp:nvSpPr>
      <dsp:spPr>
        <a:xfrm>
          <a:off x="820832" y="0"/>
          <a:ext cx="9302772" cy="1881214"/>
        </a:xfrm>
        <a:prstGeom prst="rightArrow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3E271-7B36-45D2-9C14-C2AFF8C8334C}">
      <dsp:nvSpPr>
        <dsp:cNvPr id="0" name=""/>
        <dsp:cNvSpPr/>
      </dsp:nvSpPr>
      <dsp:spPr>
        <a:xfrm>
          <a:off x="1669" y="564364"/>
          <a:ext cx="2094165" cy="75248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जम्मा परिवार</a:t>
          </a: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56203</a:t>
          </a:r>
        </a:p>
      </dsp:txBody>
      <dsp:txXfrm>
        <a:off x="38402" y="601097"/>
        <a:ext cx="2020699" cy="679019"/>
      </dsp:txXfrm>
    </dsp:sp>
    <dsp:sp modelId="{0033C86E-A972-46C1-9DE0-8551AA0A924F}">
      <dsp:nvSpPr>
        <dsp:cNvPr id="0" name=""/>
        <dsp:cNvSpPr/>
      </dsp:nvSpPr>
      <dsp:spPr>
        <a:xfrm>
          <a:off x="2213403" y="564364"/>
          <a:ext cx="2094165" cy="75248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विमित परिवार</a:t>
          </a: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15313(27.24%)</a:t>
          </a:r>
        </a:p>
      </dsp:txBody>
      <dsp:txXfrm>
        <a:off x="2250136" y="601097"/>
        <a:ext cx="2020699" cy="679019"/>
      </dsp:txXfrm>
    </dsp:sp>
    <dsp:sp modelId="{E5830D78-064C-4D5A-AD9D-32038B7EF891}">
      <dsp:nvSpPr>
        <dsp:cNvPr id="0" name=""/>
        <dsp:cNvSpPr/>
      </dsp:nvSpPr>
      <dsp:spPr>
        <a:xfrm>
          <a:off x="4425136" y="564364"/>
          <a:ext cx="2094165" cy="75248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जम्मा जनसंख्या</a:t>
          </a: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232019</a:t>
          </a:r>
        </a:p>
      </dsp:txBody>
      <dsp:txXfrm>
        <a:off x="4461869" y="601097"/>
        <a:ext cx="2020699" cy="679019"/>
      </dsp:txXfrm>
    </dsp:sp>
    <dsp:sp modelId="{F5F8077E-6BF3-48D9-9A3F-895EBC9B5CB5}">
      <dsp:nvSpPr>
        <dsp:cNvPr id="0" name=""/>
        <dsp:cNvSpPr/>
      </dsp:nvSpPr>
      <dsp:spPr>
        <a:xfrm>
          <a:off x="6636869" y="564364"/>
          <a:ext cx="2094165" cy="75248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विमित जनसख्या</a:t>
          </a: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20275(8.73%)</a:t>
          </a:r>
        </a:p>
      </dsp:txBody>
      <dsp:txXfrm>
        <a:off x="6673602" y="601097"/>
        <a:ext cx="2020699" cy="679019"/>
      </dsp:txXfrm>
    </dsp:sp>
    <dsp:sp modelId="{778C722F-A17F-4EBA-B210-BEA603510645}">
      <dsp:nvSpPr>
        <dsp:cNvPr id="0" name=""/>
        <dsp:cNvSpPr/>
      </dsp:nvSpPr>
      <dsp:spPr>
        <a:xfrm>
          <a:off x="8848602" y="564364"/>
          <a:ext cx="2094165" cy="75248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900" b="1" kern="1200" dirty="0">
              <a:latin typeface="Kokila" panose="020B0604020202020204" pitchFamily="34" charset="0"/>
              <a:cs typeface="Kokila" panose="020B0604020202020204" pitchFamily="34" charset="0"/>
            </a:rPr>
            <a:t>सेवा लिएका विमित संख्या </a:t>
          </a:r>
          <a:r>
            <a:rPr lang="en-US" sz="1900" b="1" kern="1200" dirty="0">
              <a:latin typeface="Kokila" panose="020B0604020202020204" pitchFamily="34" charset="0"/>
              <a:cs typeface="Kokila" panose="020B0604020202020204" pitchFamily="34" charset="0"/>
            </a:rPr>
            <a:t>-1884 </a:t>
          </a:r>
          <a:r>
            <a:rPr lang="ne-NP" sz="1900" b="1" kern="1200" dirty="0">
              <a:latin typeface="Kokila" panose="020B0604020202020204" pitchFamily="34" charset="0"/>
              <a:cs typeface="Kokila" panose="020B0604020202020204" pitchFamily="34" charset="0"/>
            </a:rPr>
            <a:t>जना</a:t>
          </a:r>
          <a:endParaRPr lang="en-US" sz="19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8885335" y="601097"/>
        <a:ext cx="2020699" cy="6790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8BA0A-3C05-4984-96EC-8554F4D595F4}">
      <dsp:nvSpPr>
        <dsp:cNvPr id="0" name=""/>
        <dsp:cNvSpPr/>
      </dsp:nvSpPr>
      <dsp:spPr>
        <a:xfrm>
          <a:off x="835981" y="0"/>
          <a:ext cx="9474452" cy="2027406"/>
        </a:xfrm>
        <a:prstGeom prst="rightArrow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3E271-7B36-45D2-9C14-C2AFF8C8334C}">
      <dsp:nvSpPr>
        <dsp:cNvPr id="0" name=""/>
        <dsp:cNvSpPr/>
      </dsp:nvSpPr>
      <dsp:spPr>
        <a:xfrm>
          <a:off x="3265" y="608221"/>
          <a:ext cx="1965861" cy="81096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जम्मा परिवार</a:t>
          </a: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Kokila" panose="020B0604020202020204" pitchFamily="34" charset="0"/>
              <a:cs typeface="Kokila" panose="020B0604020202020204" pitchFamily="34" charset="0"/>
            </a:rPr>
            <a:t>56203</a:t>
          </a:r>
          <a:endParaRPr lang="en-US" sz="1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42853" y="647809"/>
        <a:ext cx="1886685" cy="731786"/>
      </dsp:txXfrm>
    </dsp:sp>
    <dsp:sp modelId="{0033C86E-A972-46C1-9DE0-8551AA0A924F}">
      <dsp:nvSpPr>
        <dsp:cNvPr id="0" name=""/>
        <dsp:cNvSpPr/>
      </dsp:nvSpPr>
      <dsp:spPr>
        <a:xfrm>
          <a:off x="2296771" y="608221"/>
          <a:ext cx="1965861" cy="81096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अति गरिव विमित परिवार</a:t>
          </a: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2539(4.51%)</a:t>
          </a:r>
        </a:p>
      </dsp:txBody>
      <dsp:txXfrm>
        <a:off x="2336359" y="647809"/>
        <a:ext cx="1886685" cy="731786"/>
      </dsp:txXfrm>
    </dsp:sp>
    <dsp:sp modelId="{E5830D78-064C-4D5A-AD9D-32038B7EF891}">
      <dsp:nvSpPr>
        <dsp:cNvPr id="0" name=""/>
        <dsp:cNvSpPr/>
      </dsp:nvSpPr>
      <dsp:spPr>
        <a:xfrm>
          <a:off x="4590276" y="608221"/>
          <a:ext cx="1965861" cy="81096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जम्मा जनसंख्या</a:t>
          </a: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232019</a:t>
          </a:r>
        </a:p>
      </dsp:txBody>
      <dsp:txXfrm>
        <a:off x="4629864" y="647809"/>
        <a:ext cx="1886685" cy="731786"/>
      </dsp:txXfrm>
    </dsp:sp>
    <dsp:sp modelId="{F5F8077E-6BF3-48D9-9A3F-895EBC9B5CB5}">
      <dsp:nvSpPr>
        <dsp:cNvPr id="0" name=""/>
        <dsp:cNvSpPr/>
      </dsp:nvSpPr>
      <dsp:spPr>
        <a:xfrm>
          <a:off x="6883782" y="608221"/>
          <a:ext cx="1965861" cy="81096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अति गरिव विमित जनसख्या</a:t>
          </a: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12794(5.51%)</a:t>
          </a:r>
        </a:p>
      </dsp:txBody>
      <dsp:txXfrm>
        <a:off x="6923370" y="647809"/>
        <a:ext cx="1886685" cy="731786"/>
      </dsp:txXfrm>
    </dsp:sp>
    <dsp:sp modelId="{D3C1D106-4155-4D7A-ABF7-45F52C5040AC}">
      <dsp:nvSpPr>
        <dsp:cNvPr id="0" name=""/>
        <dsp:cNvSpPr/>
      </dsp:nvSpPr>
      <dsp:spPr>
        <a:xfrm>
          <a:off x="9177287" y="608221"/>
          <a:ext cx="1965861" cy="81096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सेवा लिएका अति गरिव विमित संख्या 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– 205 </a:t>
          </a: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जना</a:t>
          </a:r>
          <a:endParaRPr lang="en-US" sz="2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9216875" y="647809"/>
        <a:ext cx="1886685" cy="7317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5C6F8-C9A5-4857-ABAF-9286D7498890}">
      <dsp:nvSpPr>
        <dsp:cNvPr id="0" name=""/>
        <dsp:cNvSpPr/>
      </dsp:nvSpPr>
      <dsp:spPr>
        <a:xfrm>
          <a:off x="7291385" y="1059268"/>
          <a:ext cx="2805976" cy="2806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D63F9-AD4F-438B-BCDE-69D4D953C6FE}">
      <dsp:nvSpPr>
        <dsp:cNvPr id="0" name=""/>
        <dsp:cNvSpPr/>
      </dsp:nvSpPr>
      <dsp:spPr>
        <a:xfrm>
          <a:off x="7384553" y="1152834"/>
          <a:ext cx="2619641" cy="261936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तालिम पाउन बाकी जनशक्ति</a:t>
          </a:r>
          <a:r>
            <a:rPr lang="en-US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-1680</a:t>
          </a:r>
        </a:p>
      </dsp:txBody>
      <dsp:txXfrm>
        <a:off x="7759048" y="1527099"/>
        <a:ext cx="1870650" cy="1870832"/>
      </dsp:txXfrm>
    </dsp:sp>
    <dsp:sp modelId="{7301078C-1D26-4C90-AF8D-4B3A13BC9F10}">
      <dsp:nvSpPr>
        <dsp:cNvPr id="0" name=""/>
        <dsp:cNvSpPr/>
      </dsp:nvSpPr>
      <dsp:spPr>
        <a:xfrm rot="2700000">
          <a:off x="4394708" y="1062661"/>
          <a:ext cx="2799217" cy="279921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18CD2-3DBC-464D-A1A1-047B4178DA06}">
      <dsp:nvSpPr>
        <dsp:cNvPr id="0" name=""/>
        <dsp:cNvSpPr/>
      </dsp:nvSpPr>
      <dsp:spPr>
        <a:xfrm>
          <a:off x="4484496" y="1152834"/>
          <a:ext cx="2619641" cy="261936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तालिम प्राप्त जनशक्ति</a:t>
          </a:r>
          <a:r>
            <a:rPr lang="en-US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-672</a:t>
          </a:r>
        </a:p>
      </dsp:txBody>
      <dsp:txXfrm>
        <a:off x="4858991" y="1527099"/>
        <a:ext cx="1870650" cy="1870832"/>
      </dsp:txXfrm>
    </dsp:sp>
    <dsp:sp modelId="{729BF3DF-97F7-4CA0-858F-5F3F3B01F33E}">
      <dsp:nvSpPr>
        <dsp:cNvPr id="0" name=""/>
        <dsp:cNvSpPr/>
      </dsp:nvSpPr>
      <dsp:spPr>
        <a:xfrm rot="2700000">
          <a:off x="1494651" y="1062661"/>
          <a:ext cx="2799217" cy="279921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F46FA-699F-4810-BF36-063B839FDCB0}">
      <dsp:nvSpPr>
        <dsp:cNvPr id="0" name=""/>
        <dsp:cNvSpPr/>
      </dsp:nvSpPr>
      <dsp:spPr>
        <a:xfrm>
          <a:off x="1584439" y="1152834"/>
          <a:ext cx="2619641" cy="261936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तालिम पाउनु पर्ने जनशक्ति</a:t>
          </a:r>
          <a:r>
            <a:rPr lang="en-US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-2374</a:t>
          </a:r>
        </a:p>
      </dsp:txBody>
      <dsp:txXfrm>
        <a:off x="1958935" y="1527099"/>
        <a:ext cx="1870650" cy="1870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5C7F9-E7DE-4A3C-BCCE-A5913D07C38C}">
      <dsp:nvSpPr>
        <dsp:cNvPr id="0" name=""/>
        <dsp:cNvSpPr/>
      </dsp:nvSpPr>
      <dsp:spPr>
        <a:xfrm>
          <a:off x="285" y="3121"/>
          <a:ext cx="3584272" cy="106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अस्पताल </a:t>
          </a: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(</a:t>
          </a:r>
          <a:r>
            <a:rPr lang="ne-NP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संघिय</a:t>
          </a: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)</a:t>
          </a:r>
        </a:p>
      </dsp:txBody>
      <dsp:txXfrm>
        <a:off x="31479" y="34315"/>
        <a:ext cx="3521884" cy="1002648"/>
      </dsp:txXfrm>
    </dsp:sp>
    <dsp:sp modelId="{F78F341E-88AF-4EF4-84CC-B009A769D25A}">
      <dsp:nvSpPr>
        <dsp:cNvPr id="0" name=""/>
        <dsp:cNvSpPr/>
      </dsp:nvSpPr>
      <dsp:spPr>
        <a:xfrm>
          <a:off x="3783" y="1107122"/>
          <a:ext cx="3577275" cy="106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प्यूठान अस्पताल </a:t>
          </a:r>
          <a:endParaRPr lang="en-US" sz="2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4977" y="1138316"/>
        <a:ext cx="3514887" cy="1002648"/>
      </dsp:txXfrm>
    </dsp:sp>
    <dsp:sp modelId="{40D3DE1E-7EC9-445B-BDBF-F3BA628B3DD0}">
      <dsp:nvSpPr>
        <dsp:cNvPr id="0" name=""/>
        <dsp:cNvSpPr/>
      </dsp:nvSpPr>
      <dsp:spPr>
        <a:xfrm>
          <a:off x="64952" y="2211123"/>
          <a:ext cx="2531702" cy="106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प्रा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केन्द्र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२</a:t>
          </a:r>
          <a:endParaRPr lang="en-US" sz="2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96146" y="2242317"/>
        <a:ext cx="2469314" cy="1002648"/>
      </dsp:txXfrm>
    </dsp:sp>
    <dsp:sp modelId="{44F5B489-22A2-40E5-9652-E00E5B10C12F}">
      <dsp:nvSpPr>
        <dsp:cNvPr id="0" name=""/>
        <dsp:cNvSpPr/>
      </dsp:nvSpPr>
      <dsp:spPr>
        <a:xfrm>
          <a:off x="19757" y="3315123"/>
          <a:ext cx="1870219" cy="106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स्वास्थ्य चौकी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 -</a:t>
          </a: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 ४६</a:t>
          </a:r>
          <a:endParaRPr lang="en-US" sz="24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0951" y="3346317"/>
        <a:ext cx="1807831" cy="1002648"/>
      </dsp:txXfrm>
    </dsp:sp>
    <dsp:sp modelId="{43AB24E4-B783-4679-B2FD-C45F25C2E0E9}">
      <dsp:nvSpPr>
        <dsp:cNvPr id="0" name=""/>
        <dsp:cNvSpPr/>
      </dsp:nvSpPr>
      <dsp:spPr>
        <a:xfrm>
          <a:off x="19757" y="4419124"/>
          <a:ext cx="1038217" cy="106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आयुर्वेद चिकित्सालय</a:t>
          </a:r>
          <a:r>
            <a:rPr lang="en-US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 १</a:t>
          </a:r>
          <a:r>
            <a:rPr lang="en-US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</a:p>
      </dsp:txBody>
      <dsp:txXfrm>
        <a:off x="50165" y="4449532"/>
        <a:ext cx="977401" cy="1004220"/>
      </dsp:txXfrm>
    </dsp:sp>
    <dsp:sp modelId="{8C9B838E-2958-475E-8EF0-9E3D58B8E391}">
      <dsp:nvSpPr>
        <dsp:cNvPr id="0" name=""/>
        <dsp:cNvSpPr/>
      </dsp:nvSpPr>
      <dsp:spPr>
        <a:xfrm>
          <a:off x="1073440" y="4419124"/>
          <a:ext cx="816536" cy="106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आयुर्वेद औषधालय</a:t>
          </a:r>
          <a:r>
            <a:rPr lang="en-US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 -</a:t>
          </a: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२</a:t>
          </a: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</a:p>
      </dsp:txBody>
      <dsp:txXfrm>
        <a:off x="1097356" y="4443040"/>
        <a:ext cx="768704" cy="1017204"/>
      </dsp:txXfrm>
    </dsp:sp>
    <dsp:sp modelId="{DAAE89A4-4271-49B2-8697-0E59FEB9C83A}">
      <dsp:nvSpPr>
        <dsp:cNvPr id="0" name=""/>
        <dsp:cNvSpPr/>
      </dsp:nvSpPr>
      <dsp:spPr>
        <a:xfrm>
          <a:off x="1905441" y="3315123"/>
          <a:ext cx="736408" cy="106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आ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केन्द्र १६</a:t>
          </a:r>
          <a:endParaRPr lang="en-US" sz="2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927010" y="3336692"/>
        <a:ext cx="693270" cy="1021898"/>
      </dsp:txXfrm>
    </dsp:sp>
    <dsp:sp modelId="{43926DF3-906E-45AD-A833-9C45FD3481D3}">
      <dsp:nvSpPr>
        <dsp:cNvPr id="0" name=""/>
        <dsp:cNvSpPr/>
      </dsp:nvSpPr>
      <dsp:spPr>
        <a:xfrm>
          <a:off x="1905441" y="4419124"/>
          <a:ext cx="736408" cy="106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900" b="1" kern="1200" dirty="0">
              <a:latin typeface="Kokila" panose="020B0604020202020204" pitchFamily="34" charset="0"/>
              <a:cs typeface="Kokila" panose="020B0604020202020204" pitchFamily="34" charset="0"/>
            </a:rPr>
            <a:t>सा</a:t>
          </a:r>
          <a:r>
            <a:rPr lang="en-US" sz="19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1900" b="1" kern="1200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19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1900" b="1" kern="1200" dirty="0">
              <a:latin typeface="Kokila" panose="020B0604020202020204" pitchFamily="34" charset="0"/>
              <a:cs typeface="Kokila" panose="020B0604020202020204" pitchFamily="34" charset="0"/>
            </a:rPr>
            <a:t> ईकाई २६</a:t>
          </a:r>
          <a:endParaRPr lang="en-US" sz="19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927010" y="4440693"/>
        <a:ext cx="693270" cy="1021898"/>
      </dsp:txXfrm>
    </dsp:sp>
    <dsp:sp modelId="{640845BC-A282-44CC-8F0B-DB061885C255}">
      <dsp:nvSpPr>
        <dsp:cNvPr id="0" name=""/>
        <dsp:cNvSpPr/>
      </dsp:nvSpPr>
      <dsp:spPr>
        <a:xfrm>
          <a:off x="2672991" y="2211123"/>
          <a:ext cx="892093" cy="106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आधारभुत अस्पताल </a:t>
          </a:r>
          <a:endParaRPr lang="en-US" sz="24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699120" y="2237252"/>
        <a:ext cx="839835" cy="1012778"/>
      </dsp:txXfrm>
    </dsp:sp>
    <dsp:sp modelId="{3CCA0C3B-8F4D-45F0-927C-61BCA6E8DC1B}">
      <dsp:nvSpPr>
        <dsp:cNvPr id="0" name=""/>
        <dsp:cNvSpPr/>
      </dsp:nvSpPr>
      <dsp:spPr>
        <a:xfrm>
          <a:off x="2747944" y="3315123"/>
          <a:ext cx="742186" cy="106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शहरी स्वा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 केन्द्र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 ४</a:t>
          </a:r>
          <a:endParaRPr lang="en-US" sz="16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769682" y="3336861"/>
        <a:ext cx="698710" cy="1021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5C7F9-E7DE-4A3C-BCCE-A5913D07C38C}">
      <dsp:nvSpPr>
        <dsp:cNvPr id="0" name=""/>
        <dsp:cNvSpPr/>
      </dsp:nvSpPr>
      <dsp:spPr>
        <a:xfrm>
          <a:off x="0" y="865"/>
          <a:ext cx="5508521" cy="1055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प्यूठान अस्पताल १</a:t>
          </a:r>
          <a:endParaRPr lang="en-US" sz="2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0914" y="31779"/>
        <a:ext cx="5446693" cy="993642"/>
      </dsp:txXfrm>
    </dsp:sp>
    <dsp:sp modelId="{F78F341E-88AF-4EF4-84CC-B009A769D25A}">
      <dsp:nvSpPr>
        <dsp:cNvPr id="0" name=""/>
        <dsp:cNvSpPr/>
      </dsp:nvSpPr>
      <dsp:spPr>
        <a:xfrm>
          <a:off x="6510" y="1114872"/>
          <a:ext cx="5497767" cy="1055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निजि अस्पताल ०</a:t>
          </a:r>
          <a:endParaRPr lang="en-US" sz="2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7424" y="1145786"/>
        <a:ext cx="5435939" cy="993642"/>
      </dsp:txXfrm>
    </dsp:sp>
    <dsp:sp modelId="{40D3DE1E-7EC9-445B-BDBF-F3BA628B3DD0}">
      <dsp:nvSpPr>
        <dsp:cNvPr id="0" name=""/>
        <dsp:cNvSpPr/>
      </dsp:nvSpPr>
      <dsp:spPr>
        <a:xfrm>
          <a:off x="104870" y="2229412"/>
          <a:ext cx="4094170" cy="1055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प्रा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केन्द्र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२</a:t>
          </a:r>
          <a:endParaRPr lang="en-US" sz="2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35784" y="2260326"/>
        <a:ext cx="4032342" cy="993642"/>
      </dsp:txXfrm>
    </dsp:sp>
    <dsp:sp modelId="{44F5B489-22A2-40E5-9652-E00E5B10C12F}">
      <dsp:nvSpPr>
        <dsp:cNvPr id="0" name=""/>
        <dsp:cNvSpPr/>
      </dsp:nvSpPr>
      <dsp:spPr>
        <a:xfrm>
          <a:off x="31782" y="3343951"/>
          <a:ext cx="1137767" cy="1126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स्वास्थ्य चौकी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 -</a:t>
          </a: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 ४६</a:t>
          </a:r>
          <a:endParaRPr lang="en-US" sz="2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64775" y="3376944"/>
        <a:ext cx="1071781" cy="1060464"/>
      </dsp:txXfrm>
    </dsp:sp>
    <dsp:sp modelId="{DAAE89A4-4271-49B2-8697-0E59FEB9C83A}">
      <dsp:nvSpPr>
        <dsp:cNvPr id="0" name=""/>
        <dsp:cNvSpPr/>
      </dsp:nvSpPr>
      <dsp:spPr>
        <a:xfrm>
          <a:off x="1187721" y="3343951"/>
          <a:ext cx="3084407" cy="1055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आ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केन्द्र १६</a:t>
          </a:r>
          <a:endParaRPr lang="en-US" sz="2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218635" y="3374865"/>
        <a:ext cx="3022579" cy="993642"/>
      </dsp:txXfrm>
    </dsp:sp>
    <dsp:sp modelId="{43926DF3-906E-45AD-A833-9C45FD3481D3}">
      <dsp:nvSpPr>
        <dsp:cNvPr id="0" name=""/>
        <dsp:cNvSpPr/>
      </dsp:nvSpPr>
      <dsp:spPr>
        <a:xfrm>
          <a:off x="0" y="4438669"/>
          <a:ext cx="865288" cy="1055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500" b="1" kern="1200" dirty="0">
              <a:latin typeface="Kokila" panose="020B0604020202020204" pitchFamily="34" charset="0"/>
              <a:cs typeface="Kokila" panose="020B0604020202020204" pitchFamily="34" charset="0"/>
            </a:rPr>
            <a:t>सा</a:t>
          </a:r>
          <a:r>
            <a:rPr lang="en-US" sz="15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1500" b="1" kern="1200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15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1500" b="1" kern="1200" dirty="0">
              <a:latin typeface="Kokila" panose="020B0604020202020204" pitchFamily="34" charset="0"/>
              <a:cs typeface="Kokila" panose="020B0604020202020204" pitchFamily="34" charset="0"/>
            </a:rPr>
            <a:t> ईकाई २६</a:t>
          </a:r>
          <a:endParaRPr lang="en-US" sz="15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5343" y="4464012"/>
        <a:ext cx="814602" cy="1004784"/>
      </dsp:txXfrm>
    </dsp:sp>
    <dsp:sp modelId="{E40D813B-6BAB-466D-88B7-239E9CF4DACF}">
      <dsp:nvSpPr>
        <dsp:cNvPr id="0" name=""/>
        <dsp:cNvSpPr/>
      </dsp:nvSpPr>
      <dsp:spPr>
        <a:xfrm>
          <a:off x="914429" y="4438669"/>
          <a:ext cx="865288" cy="1055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500" b="1" kern="1200" dirty="0">
              <a:latin typeface="Kokila" panose="020B0604020202020204" pitchFamily="34" charset="0"/>
              <a:cs typeface="Kokila" panose="020B0604020202020204" pitchFamily="34" charset="0"/>
            </a:rPr>
            <a:t>सरकारी स्वास्थ्य नभएको वडा  संख्या</a:t>
          </a:r>
          <a:r>
            <a:rPr lang="en-US" sz="1500" b="1" kern="1200" dirty="0">
              <a:latin typeface="Kokila" panose="020B0604020202020204" pitchFamily="34" charset="0"/>
              <a:cs typeface="Kokila" panose="020B0604020202020204" pitchFamily="34" charset="0"/>
            </a:rPr>
            <a:t> -</a:t>
          </a:r>
          <a:r>
            <a:rPr lang="ne-NP" sz="1500" b="1" kern="1200" dirty="0">
              <a:latin typeface="Kokila" panose="020B0604020202020204" pitchFamily="34" charset="0"/>
              <a:cs typeface="Kokila" panose="020B0604020202020204" pitchFamily="34" charset="0"/>
            </a:rPr>
            <a:t> ०</a:t>
          </a:r>
          <a:endParaRPr lang="en-US" sz="15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939772" y="4464012"/>
        <a:ext cx="814602" cy="1004784"/>
      </dsp:txXfrm>
    </dsp:sp>
    <dsp:sp modelId="{62410995-6930-42B5-BAF6-86AF3727DD6F}">
      <dsp:nvSpPr>
        <dsp:cNvPr id="0" name=""/>
        <dsp:cNvSpPr/>
      </dsp:nvSpPr>
      <dsp:spPr>
        <a:xfrm>
          <a:off x="2954640" y="4458490"/>
          <a:ext cx="1317488" cy="105547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kern="1200" dirty="0">
              <a:latin typeface="Kokila" panose="020B0604020202020204" pitchFamily="34" charset="0"/>
              <a:cs typeface="Kokila" panose="020B0604020202020204" pitchFamily="34" charset="0"/>
            </a:rPr>
            <a:t>जम्मा सरकारी</a:t>
          </a:r>
          <a:r>
            <a:rPr lang="en-US" sz="1800" kern="1200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1800" kern="1200" dirty="0">
              <a:latin typeface="Kokila" panose="020B0604020202020204" pitchFamily="34" charset="0"/>
              <a:cs typeface="Kokila" panose="020B0604020202020204" pitchFamily="34" charset="0"/>
            </a:rPr>
            <a:t>स्वास्थ्य सस्था </a:t>
          </a:r>
          <a:r>
            <a:rPr lang="en-US" sz="1800" kern="12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1800" kern="1200" dirty="0">
              <a:latin typeface="Kokila" panose="020B0604020202020204" pitchFamily="34" charset="0"/>
              <a:cs typeface="Kokila" panose="020B0604020202020204" pitchFamily="34" charset="0"/>
            </a:rPr>
            <a:t>९५</a:t>
          </a:r>
          <a:endParaRPr lang="en-US" sz="18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985554" y="4489404"/>
        <a:ext cx="1255660" cy="993642"/>
      </dsp:txXfrm>
    </dsp:sp>
    <dsp:sp modelId="{7695D345-CF70-4DA0-9E76-F4E85D8F9A52}">
      <dsp:nvSpPr>
        <dsp:cNvPr id="0" name=""/>
        <dsp:cNvSpPr/>
      </dsp:nvSpPr>
      <dsp:spPr>
        <a:xfrm>
          <a:off x="4293598" y="3381500"/>
          <a:ext cx="1170285" cy="1043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शहरी स्वा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 केन्द्र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 ४</a:t>
          </a:r>
          <a:endParaRPr lang="en-US" sz="16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4324155" y="3412057"/>
        <a:ext cx="1109171" cy="982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23B25-D5F0-4595-B752-B3BAC9A90121}">
      <dsp:nvSpPr>
        <dsp:cNvPr id="0" name=""/>
        <dsp:cNvSpPr/>
      </dsp:nvSpPr>
      <dsp:spPr>
        <a:xfrm>
          <a:off x="914567" y="3956"/>
          <a:ext cx="1895337" cy="947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600" kern="1200" dirty="0">
              <a:latin typeface="Kokila" panose="020B0604020202020204" pitchFamily="34" charset="0"/>
              <a:cs typeface="Kokila" panose="020B0604020202020204" pitchFamily="34" charset="0"/>
            </a:rPr>
            <a:t>सरकारी</a:t>
          </a:r>
          <a:endParaRPr lang="en-US" sz="36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942323" y="31712"/>
        <a:ext cx="1839825" cy="892156"/>
      </dsp:txXfrm>
    </dsp:sp>
    <dsp:sp modelId="{B0192F7D-F43C-4938-A096-DEEAF9170FD1}">
      <dsp:nvSpPr>
        <dsp:cNvPr id="0" name=""/>
        <dsp:cNvSpPr/>
      </dsp:nvSpPr>
      <dsp:spPr>
        <a:xfrm>
          <a:off x="1104101" y="951625"/>
          <a:ext cx="177373" cy="710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751"/>
              </a:lnTo>
              <a:lnTo>
                <a:pt x="177373" y="7107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082ED-525C-4309-8829-33668BAF240C}">
      <dsp:nvSpPr>
        <dsp:cNvPr id="0" name=""/>
        <dsp:cNvSpPr/>
      </dsp:nvSpPr>
      <dsp:spPr>
        <a:xfrm>
          <a:off x="1281474" y="1188542"/>
          <a:ext cx="1516270" cy="9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kern="1200" dirty="0">
              <a:latin typeface="Kokila" panose="020B0604020202020204" pitchFamily="34" charset="0"/>
              <a:cs typeface="Kokila" panose="020B0604020202020204" pitchFamily="34" charset="0"/>
            </a:rPr>
            <a:t>गाउघर क्लिनिक १७०</a:t>
          </a:r>
          <a:endParaRPr lang="en-US" sz="20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309230" y="1216298"/>
        <a:ext cx="1460758" cy="892156"/>
      </dsp:txXfrm>
    </dsp:sp>
    <dsp:sp modelId="{B6F59CD5-5455-437F-97BC-3DC902B8637F}">
      <dsp:nvSpPr>
        <dsp:cNvPr id="0" name=""/>
        <dsp:cNvSpPr/>
      </dsp:nvSpPr>
      <dsp:spPr>
        <a:xfrm>
          <a:off x="1104101" y="951625"/>
          <a:ext cx="189533" cy="1895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5337"/>
              </a:lnTo>
              <a:lnTo>
                <a:pt x="189533" y="1895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70500-14AD-4E68-9118-CE136C397F24}">
      <dsp:nvSpPr>
        <dsp:cNvPr id="0" name=""/>
        <dsp:cNvSpPr/>
      </dsp:nvSpPr>
      <dsp:spPr>
        <a:xfrm>
          <a:off x="1293635" y="2373128"/>
          <a:ext cx="1516270" cy="9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kern="1200" dirty="0">
              <a:latin typeface="Kokila" panose="020B0604020202020204" pitchFamily="34" charset="0"/>
              <a:cs typeface="Kokila" panose="020B0604020202020204" pitchFamily="34" charset="0"/>
            </a:rPr>
            <a:t>खोप क्लिनक २७२</a:t>
          </a:r>
          <a:endParaRPr lang="en-US" sz="20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321391" y="2400884"/>
        <a:ext cx="1460758" cy="892156"/>
      </dsp:txXfrm>
    </dsp:sp>
    <dsp:sp modelId="{60873F79-C6C1-4941-9297-8D2EE1BD85DD}">
      <dsp:nvSpPr>
        <dsp:cNvPr id="0" name=""/>
        <dsp:cNvSpPr/>
      </dsp:nvSpPr>
      <dsp:spPr>
        <a:xfrm>
          <a:off x="1104101" y="951625"/>
          <a:ext cx="189533" cy="3079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9923"/>
              </a:lnTo>
              <a:lnTo>
                <a:pt x="189533" y="3079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F3220-EBC5-4B80-87AF-0DA457A47B4E}">
      <dsp:nvSpPr>
        <dsp:cNvPr id="0" name=""/>
        <dsp:cNvSpPr/>
      </dsp:nvSpPr>
      <dsp:spPr>
        <a:xfrm>
          <a:off x="1293635" y="3557714"/>
          <a:ext cx="1516270" cy="9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kern="1200" dirty="0">
              <a:latin typeface="Kokila" panose="020B0604020202020204" pitchFamily="34" charset="0"/>
              <a:cs typeface="Kokila" panose="020B0604020202020204" pitchFamily="34" charset="0"/>
            </a:rPr>
            <a:t>प्रयोगशाला भएका सरकारी स्वा सस्था १४</a:t>
          </a:r>
          <a:endParaRPr lang="en-US" sz="20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321391" y="3585470"/>
        <a:ext cx="1460758" cy="892156"/>
      </dsp:txXfrm>
    </dsp:sp>
    <dsp:sp modelId="{067E0D71-344E-4EC3-A263-14BD69D79349}">
      <dsp:nvSpPr>
        <dsp:cNvPr id="0" name=""/>
        <dsp:cNvSpPr/>
      </dsp:nvSpPr>
      <dsp:spPr>
        <a:xfrm>
          <a:off x="1104101" y="951625"/>
          <a:ext cx="189533" cy="4264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4510"/>
              </a:lnTo>
              <a:lnTo>
                <a:pt x="189533" y="42645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19CF3-F737-4A0D-9F52-37F09C8F51D6}">
      <dsp:nvSpPr>
        <dsp:cNvPr id="0" name=""/>
        <dsp:cNvSpPr/>
      </dsp:nvSpPr>
      <dsp:spPr>
        <a:xfrm>
          <a:off x="1293635" y="4742300"/>
          <a:ext cx="1516270" cy="9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kern="1200" dirty="0">
              <a:latin typeface="Kokila" panose="020B0604020202020204" pitchFamily="34" charset="0"/>
              <a:cs typeface="Kokila" panose="020B0604020202020204" pitchFamily="34" charset="0"/>
            </a:rPr>
            <a:t>बर्थिङ सेन्टर ५५</a:t>
          </a:r>
          <a:endParaRPr lang="en-US" sz="20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321391" y="4770056"/>
        <a:ext cx="1460758" cy="892156"/>
      </dsp:txXfrm>
    </dsp:sp>
    <dsp:sp modelId="{4ED59E12-87F5-417D-9030-0FCFF40523BC}">
      <dsp:nvSpPr>
        <dsp:cNvPr id="0" name=""/>
        <dsp:cNvSpPr/>
      </dsp:nvSpPr>
      <dsp:spPr>
        <a:xfrm>
          <a:off x="3283739" y="3956"/>
          <a:ext cx="1895337" cy="947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600" kern="1200" dirty="0">
              <a:latin typeface="Kokila" panose="020B0604020202020204" pitchFamily="34" charset="0"/>
              <a:cs typeface="Kokila" panose="020B0604020202020204" pitchFamily="34" charset="0"/>
            </a:rPr>
            <a:t>निजि </a:t>
          </a:r>
          <a:endParaRPr lang="en-US" sz="36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311495" y="31712"/>
        <a:ext cx="1839825" cy="892156"/>
      </dsp:txXfrm>
    </dsp:sp>
    <dsp:sp modelId="{333CC9A6-8BD7-4524-903A-D7FE08019470}">
      <dsp:nvSpPr>
        <dsp:cNvPr id="0" name=""/>
        <dsp:cNvSpPr/>
      </dsp:nvSpPr>
      <dsp:spPr>
        <a:xfrm>
          <a:off x="3473273" y="951625"/>
          <a:ext cx="177373" cy="710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751"/>
              </a:lnTo>
              <a:lnTo>
                <a:pt x="177373" y="7107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FDE04-4FC9-4C0E-A1CA-A7308597A559}">
      <dsp:nvSpPr>
        <dsp:cNvPr id="0" name=""/>
        <dsp:cNvSpPr/>
      </dsp:nvSpPr>
      <dsp:spPr>
        <a:xfrm>
          <a:off x="3650646" y="1188542"/>
          <a:ext cx="1516270" cy="9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kern="1200" dirty="0">
              <a:latin typeface="Kokila" panose="020B0604020202020204" pitchFamily="34" charset="0"/>
              <a:cs typeface="Kokila" panose="020B0604020202020204" pitchFamily="34" charset="0"/>
            </a:rPr>
            <a:t>डाईग्नोस्टिक सेन्टर ५</a:t>
          </a:r>
          <a:endParaRPr lang="en-US" sz="20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678402" y="1216298"/>
        <a:ext cx="1460758" cy="892156"/>
      </dsp:txXfrm>
    </dsp:sp>
    <dsp:sp modelId="{1FA2A855-A646-4043-8DAE-B16769575CFE}">
      <dsp:nvSpPr>
        <dsp:cNvPr id="0" name=""/>
        <dsp:cNvSpPr/>
      </dsp:nvSpPr>
      <dsp:spPr>
        <a:xfrm>
          <a:off x="3473273" y="951625"/>
          <a:ext cx="177373" cy="1895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5337"/>
              </a:lnTo>
              <a:lnTo>
                <a:pt x="177373" y="1895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2D8E8-39A6-475A-AA3F-DBB6AF2C6929}">
      <dsp:nvSpPr>
        <dsp:cNvPr id="0" name=""/>
        <dsp:cNvSpPr/>
      </dsp:nvSpPr>
      <dsp:spPr>
        <a:xfrm>
          <a:off x="3650646" y="2373128"/>
          <a:ext cx="1516270" cy="9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kern="1200" dirty="0">
              <a:latin typeface="Kokila" panose="020B0604020202020204" pitchFamily="34" charset="0"/>
              <a:cs typeface="Kokila" panose="020B0604020202020204" pitchFamily="34" charset="0"/>
            </a:rPr>
            <a:t>पोलिक्लिनिक ५</a:t>
          </a:r>
          <a:endParaRPr lang="en-US" sz="20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678402" y="2400884"/>
        <a:ext cx="1460758" cy="892156"/>
      </dsp:txXfrm>
    </dsp:sp>
    <dsp:sp modelId="{BE0B6DB9-3B2B-4388-91A2-C15728E319E0}">
      <dsp:nvSpPr>
        <dsp:cNvPr id="0" name=""/>
        <dsp:cNvSpPr/>
      </dsp:nvSpPr>
      <dsp:spPr>
        <a:xfrm>
          <a:off x="3473273" y="951625"/>
          <a:ext cx="177373" cy="3079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9923"/>
              </a:lnTo>
              <a:lnTo>
                <a:pt x="177373" y="3079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FD3EB-7362-449D-9162-5A738C7BF782}">
      <dsp:nvSpPr>
        <dsp:cNvPr id="0" name=""/>
        <dsp:cNvSpPr/>
      </dsp:nvSpPr>
      <dsp:spPr>
        <a:xfrm>
          <a:off x="3650646" y="3557714"/>
          <a:ext cx="1516270" cy="9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kern="1200" dirty="0">
              <a:latin typeface="Kokila" panose="020B0604020202020204" pitchFamily="34" charset="0"/>
              <a:cs typeface="Kokila" panose="020B0604020202020204" pitchFamily="34" charset="0"/>
            </a:rPr>
            <a:t>निजि मेडिकल २६</a:t>
          </a:r>
          <a:endParaRPr lang="en-US" sz="20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678402" y="3585470"/>
        <a:ext cx="1460758" cy="892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5E2E4-E3D7-45C5-8FFD-14FEC5656165}">
      <dsp:nvSpPr>
        <dsp:cNvPr id="0" name=""/>
        <dsp:cNvSpPr/>
      </dsp:nvSpPr>
      <dsp:spPr>
        <a:xfrm>
          <a:off x="0" y="2498"/>
          <a:ext cx="11490593" cy="1632699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7200" kern="1200" dirty="0">
              <a:latin typeface="Kokila" panose="020B0604020202020204" pitchFamily="34" charset="0"/>
              <a:cs typeface="Kokila" panose="020B0604020202020204" pitchFamily="34" charset="0"/>
            </a:rPr>
            <a:t>स्वास्थ्य सस्थाहरुको थप विवरण</a:t>
          </a:r>
          <a:endParaRPr lang="en-US" sz="72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0" y="2498"/>
        <a:ext cx="11490593" cy="1632699"/>
      </dsp:txXfrm>
    </dsp:sp>
    <dsp:sp modelId="{3401EBB2-0A86-4F31-877B-5926DBAF7B60}">
      <dsp:nvSpPr>
        <dsp:cNvPr id="0" name=""/>
        <dsp:cNvSpPr/>
      </dsp:nvSpPr>
      <dsp:spPr>
        <a:xfrm>
          <a:off x="1402" y="1632699"/>
          <a:ext cx="1148778" cy="3428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BEONC Site -3</a:t>
          </a:r>
        </a:p>
      </dsp:txBody>
      <dsp:txXfrm>
        <a:off x="1402" y="1632699"/>
        <a:ext cx="1148778" cy="3428669"/>
      </dsp:txXfrm>
    </dsp:sp>
    <dsp:sp modelId="{93F1F58C-5951-46B1-A514-54AEF991FDA3}">
      <dsp:nvSpPr>
        <dsp:cNvPr id="0" name=""/>
        <dsp:cNvSpPr/>
      </dsp:nvSpPr>
      <dsp:spPr>
        <a:xfrm>
          <a:off x="1150181" y="1635202"/>
          <a:ext cx="1148778" cy="3428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CEONC Site -1</a:t>
          </a:r>
        </a:p>
      </dsp:txBody>
      <dsp:txXfrm>
        <a:off x="1150181" y="1635202"/>
        <a:ext cx="1148778" cy="3428669"/>
      </dsp:txXfrm>
    </dsp:sp>
    <dsp:sp modelId="{B82DD62D-E6E5-47BE-A989-406B25E69BF7}">
      <dsp:nvSpPr>
        <dsp:cNvPr id="0" name=""/>
        <dsp:cNvSpPr/>
      </dsp:nvSpPr>
      <dsp:spPr>
        <a:xfrm>
          <a:off x="2298960" y="1632699"/>
          <a:ext cx="1148778" cy="3428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HTC Site- 2</a:t>
          </a:r>
        </a:p>
      </dsp:txBody>
      <dsp:txXfrm>
        <a:off x="2298960" y="1632699"/>
        <a:ext cx="1148778" cy="3428669"/>
      </dsp:txXfrm>
    </dsp:sp>
    <dsp:sp modelId="{9CC320EA-4EE5-403E-8DAF-562EA98451EE}">
      <dsp:nvSpPr>
        <dsp:cNvPr id="0" name=""/>
        <dsp:cNvSpPr/>
      </dsp:nvSpPr>
      <dsp:spPr>
        <a:xfrm>
          <a:off x="3447738" y="1632699"/>
          <a:ext cx="1148778" cy="3428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PMTCT Site - 67</a:t>
          </a:r>
        </a:p>
      </dsp:txBody>
      <dsp:txXfrm>
        <a:off x="3447738" y="1632699"/>
        <a:ext cx="1148778" cy="3428669"/>
      </dsp:txXfrm>
    </dsp:sp>
    <dsp:sp modelId="{46FB02A9-6218-4A58-A95B-C5C71268F052}">
      <dsp:nvSpPr>
        <dsp:cNvPr id="0" name=""/>
        <dsp:cNvSpPr/>
      </dsp:nvSpPr>
      <dsp:spPr>
        <a:xfrm>
          <a:off x="4596517" y="1632699"/>
          <a:ext cx="1148778" cy="3428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CB-PMTCT Site- 11</a:t>
          </a:r>
        </a:p>
      </dsp:txBody>
      <dsp:txXfrm>
        <a:off x="4596517" y="1632699"/>
        <a:ext cx="1148778" cy="3428669"/>
      </dsp:txXfrm>
    </dsp:sp>
    <dsp:sp modelId="{3C87FC82-D1D4-44DF-90A1-61B56CE5B351}">
      <dsp:nvSpPr>
        <dsp:cNvPr id="0" name=""/>
        <dsp:cNvSpPr/>
      </dsp:nvSpPr>
      <dsp:spPr>
        <a:xfrm>
          <a:off x="5745296" y="1632699"/>
          <a:ext cx="1148778" cy="3428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ART Center- 1</a:t>
          </a:r>
        </a:p>
      </dsp:txBody>
      <dsp:txXfrm>
        <a:off x="5745296" y="1632699"/>
        <a:ext cx="1148778" cy="3428669"/>
      </dsp:txXfrm>
    </dsp:sp>
    <dsp:sp modelId="{D7FDAA3B-9E24-46CF-BCB4-C78EF71ED1E7}">
      <dsp:nvSpPr>
        <dsp:cNvPr id="0" name=""/>
        <dsp:cNvSpPr/>
      </dsp:nvSpPr>
      <dsp:spPr>
        <a:xfrm>
          <a:off x="6894075" y="1632699"/>
          <a:ext cx="1148778" cy="3428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DOTS Center- 65</a:t>
          </a:r>
        </a:p>
      </dsp:txBody>
      <dsp:txXfrm>
        <a:off x="6894075" y="1632699"/>
        <a:ext cx="1148778" cy="3428669"/>
      </dsp:txXfrm>
    </dsp:sp>
    <dsp:sp modelId="{747D1E92-761F-4229-B907-AD9784BED2DF}">
      <dsp:nvSpPr>
        <dsp:cNvPr id="0" name=""/>
        <dsp:cNvSpPr/>
      </dsp:nvSpPr>
      <dsp:spPr>
        <a:xfrm>
          <a:off x="8042854" y="1632699"/>
          <a:ext cx="1148778" cy="3428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CB DOTS Center-</a:t>
          </a:r>
        </a:p>
      </dsp:txBody>
      <dsp:txXfrm>
        <a:off x="8042854" y="1632699"/>
        <a:ext cx="1148778" cy="3428669"/>
      </dsp:txXfrm>
    </dsp:sp>
    <dsp:sp modelId="{74B15938-7BC9-4CF8-BEF0-F2ACA197A3D2}">
      <dsp:nvSpPr>
        <dsp:cNvPr id="0" name=""/>
        <dsp:cNvSpPr/>
      </dsp:nvSpPr>
      <dsp:spPr>
        <a:xfrm>
          <a:off x="9191632" y="1632699"/>
          <a:ext cx="1148778" cy="3428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GeneXpert Centre -3</a:t>
          </a:r>
        </a:p>
      </dsp:txBody>
      <dsp:txXfrm>
        <a:off x="9191632" y="1632699"/>
        <a:ext cx="1148778" cy="3428669"/>
      </dsp:txXfrm>
    </dsp:sp>
    <dsp:sp modelId="{1B8C689A-6B28-411D-9C81-889A9CC06A40}">
      <dsp:nvSpPr>
        <dsp:cNvPr id="0" name=""/>
        <dsp:cNvSpPr/>
      </dsp:nvSpPr>
      <dsp:spPr>
        <a:xfrm>
          <a:off x="10340411" y="1632699"/>
          <a:ext cx="1148778" cy="3428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kern="1200" dirty="0">
              <a:latin typeface="Kokila" panose="020B0604020202020204" pitchFamily="34" charset="0"/>
              <a:cs typeface="Kokila" panose="020B0604020202020204" pitchFamily="34" charset="0"/>
            </a:rPr>
            <a:t>सुरक्षित गर्भपतन साईट </a:t>
          </a: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28</a:t>
          </a:r>
        </a:p>
      </dsp:txBody>
      <dsp:txXfrm>
        <a:off x="10340411" y="1632699"/>
        <a:ext cx="1148778" cy="3428669"/>
      </dsp:txXfrm>
    </dsp:sp>
    <dsp:sp modelId="{8D744ED7-8A3D-4720-95B9-5977C2192A9C}">
      <dsp:nvSpPr>
        <dsp:cNvPr id="0" name=""/>
        <dsp:cNvSpPr/>
      </dsp:nvSpPr>
      <dsp:spPr>
        <a:xfrm>
          <a:off x="0" y="5061368"/>
          <a:ext cx="11490593" cy="38096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5E2E4-E3D7-45C5-8FFD-14FEC5656165}">
      <dsp:nvSpPr>
        <dsp:cNvPr id="0" name=""/>
        <dsp:cNvSpPr/>
      </dsp:nvSpPr>
      <dsp:spPr>
        <a:xfrm>
          <a:off x="231354" y="91616"/>
          <a:ext cx="11038901" cy="1299861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7200" kern="1200" dirty="0">
              <a:latin typeface="Kokila" panose="020B0604020202020204" pitchFamily="34" charset="0"/>
              <a:cs typeface="Kokila" panose="020B0604020202020204" pitchFamily="34" charset="0"/>
            </a:rPr>
            <a:t> थप विवरण</a:t>
          </a:r>
          <a:endParaRPr lang="en-US" sz="72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31354" y="91616"/>
        <a:ext cx="11038901" cy="1299861"/>
      </dsp:txXfrm>
    </dsp:sp>
    <dsp:sp modelId="{3401EBB2-0A86-4F31-877B-5926DBAF7B60}">
      <dsp:nvSpPr>
        <dsp:cNvPr id="0" name=""/>
        <dsp:cNvSpPr/>
      </dsp:nvSpPr>
      <dsp:spPr>
        <a:xfrm>
          <a:off x="1404" y="1567108"/>
          <a:ext cx="1642686" cy="347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kern="1200" dirty="0">
              <a:latin typeface="Kokila" panose="020B0604020202020204" pitchFamily="34" charset="0"/>
              <a:cs typeface="Kokila" panose="020B0604020202020204" pitchFamily="34" charset="0"/>
            </a:rPr>
            <a:t>सुरक्षित गर्भपतन सेवा केन्द्र</a:t>
          </a: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 28</a:t>
          </a:r>
        </a:p>
      </dsp:txBody>
      <dsp:txXfrm>
        <a:off x="1404" y="1567108"/>
        <a:ext cx="1642686" cy="3478000"/>
      </dsp:txXfrm>
    </dsp:sp>
    <dsp:sp modelId="{93F1F58C-5951-46B1-A514-54AEF991FDA3}">
      <dsp:nvSpPr>
        <dsp:cNvPr id="0" name=""/>
        <dsp:cNvSpPr/>
      </dsp:nvSpPr>
      <dsp:spPr>
        <a:xfrm>
          <a:off x="1644090" y="1569647"/>
          <a:ext cx="1642686" cy="347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 IUCD </a:t>
          </a:r>
          <a:r>
            <a:rPr lang="ne-NP" sz="2800" kern="1200" dirty="0">
              <a:latin typeface="Kokila" panose="020B0604020202020204" pitchFamily="34" charset="0"/>
              <a:cs typeface="Kokila" panose="020B0604020202020204" pitchFamily="34" charset="0"/>
            </a:rPr>
            <a:t>सेवा प्रदायक सस्था</a:t>
          </a: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-21</a:t>
          </a:r>
        </a:p>
      </dsp:txBody>
      <dsp:txXfrm>
        <a:off x="1644090" y="1569647"/>
        <a:ext cx="1642686" cy="3478000"/>
      </dsp:txXfrm>
    </dsp:sp>
    <dsp:sp modelId="{B82DD62D-E6E5-47BE-A989-406B25E69BF7}">
      <dsp:nvSpPr>
        <dsp:cNvPr id="0" name=""/>
        <dsp:cNvSpPr/>
      </dsp:nvSpPr>
      <dsp:spPr>
        <a:xfrm>
          <a:off x="3286776" y="1567108"/>
          <a:ext cx="1642686" cy="347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kern="1200" dirty="0">
              <a:latin typeface="Kokila" panose="020B0604020202020204" pitchFamily="34" charset="0"/>
              <a:cs typeface="Kokila" panose="020B0604020202020204" pitchFamily="34" charset="0"/>
            </a:rPr>
            <a:t>ईम्प्लान्ट सेवा प्रदायक सस्था</a:t>
          </a: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- 40</a:t>
          </a:r>
        </a:p>
      </dsp:txBody>
      <dsp:txXfrm>
        <a:off x="3286776" y="1567108"/>
        <a:ext cx="1642686" cy="3478000"/>
      </dsp:txXfrm>
    </dsp:sp>
    <dsp:sp modelId="{9CC320EA-4EE5-403E-8DAF-562EA98451EE}">
      <dsp:nvSpPr>
        <dsp:cNvPr id="0" name=""/>
        <dsp:cNvSpPr/>
      </dsp:nvSpPr>
      <dsp:spPr>
        <a:xfrm>
          <a:off x="4929462" y="1567108"/>
          <a:ext cx="1642686" cy="347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kern="1200" dirty="0">
              <a:latin typeface="Kokila" panose="020B0604020202020204" pitchFamily="34" charset="0"/>
              <a:cs typeface="Kokila" panose="020B0604020202020204" pitchFamily="34" charset="0"/>
            </a:rPr>
            <a:t>५ वटै अस्थाई परिवार नियोजन सेवा प्रदायक सस्था</a:t>
          </a: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 - 15</a:t>
          </a:r>
        </a:p>
      </dsp:txBody>
      <dsp:txXfrm>
        <a:off x="4929462" y="1567108"/>
        <a:ext cx="1642686" cy="3478000"/>
      </dsp:txXfrm>
    </dsp:sp>
    <dsp:sp modelId="{46FB02A9-6218-4A58-A95B-C5C71268F052}">
      <dsp:nvSpPr>
        <dsp:cNvPr id="0" name=""/>
        <dsp:cNvSpPr/>
      </dsp:nvSpPr>
      <dsp:spPr>
        <a:xfrm>
          <a:off x="6572148" y="1567108"/>
          <a:ext cx="1642686" cy="347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kern="1200" dirty="0">
              <a:latin typeface="Kokila" panose="020B0604020202020204" pitchFamily="34" charset="0"/>
              <a:cs typeface="Kokila" panose="020B0604020202020204" pitchFamily="34" charset="0"/>
            </a:rPr>
            <a:t>किशोर किशोरी मैत्री स्वास्थ्य सस्था</a:t>
          </a: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- 48</a:t>
          </a:r>
        </a:p>
      </dsp:txBody>
      <dsp:txXfrm>
        <a:off x="6572148" y="1567108"/>
        <a:ext cx="1642686" cy="3478000"/>
      </dsp:txXfrm>
    </dsp:sp>
    <dsp:sp modelId="{3C87FC82-D1D4-44DF-90A1-61B56CE5B351}">
      <dsp:nvSpPr>
        <dsp:cNvPr id="0" name=""/>
        <dsp:cNvSpPr/>
      </dsp:nvSpPr>
      <dsp:spPr>
        <a:xfrm>
          <a:off x="8214834" y="1567108"/>
          <a:ext cx="1642686" cy="347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OTC</a:t>
          </a:r>
          <a:r>
            <a:rPr lang="ne-NP" sz="2800" kern="1200" dirty="0">
              <a:latin typeface="Kokila" panose="020B0604020202020204" pitchFamily="34" charset="0"/>
              <a:cs typeface="Kokila" panose="020B0604020202020204" pitchFamily="34" charset="0"/>
            </a:rPr>
            <a:t> साईट </a:t>
          </a: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 - 10</a:t>
          </a:r>
        </a:p>
      </dsp:txBody>
      <dsp:txXfrm>
        <a:off x="8214834" y="1567108"/>
        <a:ext cx="1642686" cy="3478000"/>
      </dsp:txXfrm>
    </dsp:sp>
    <dsp:sp modelId="{D7FDAA3B-9E24-46CF-BCB4-C78EF71ED1E7}">
      <dsp:nvSpPr>
        <dsp:cNvPr id="0" name=""/>
        <dsp:cNvSpPr/>
      </dsp:nvSpPr>
      <dsp:spPr>
        <a:xfrm>
          <a:off x="9857520" y="1567108"/>
          <a:ext cx="1642686" cy="347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kern="1200" dirty="0">
              <a:latin typeface="Kokila" panose="020B0604020202020204" pitchFamily="34" charset="0"/>
              <a:cs typeface="Kokila" panose="020B0604020202020204" pitchFamily="34" charset="0"/>
            </a:rPr>
            <a:t>सर्पदंश उपचार केन्द्र</a:t>
          </a:r>
          <a:r>
            <a:rPr lang="en-US" sz="2800" kern="1200" dirty="0">
              <a:latin typeface="Kokila" panose="020B0604020202020204" pitchFamily="34" charset="0"/>
              <a:cs typeface="Kokila" panose="020B0604020202020204" pitchFamily="34" charset="0"/>
            </a:rPr>
            <a:t>- 1</a:t>
          </a:r>
        </a:p>
      </dsp:txBody>
      <dsp:txXfrm>
        <a:off x="9857520" y="1567108"/>
        <a:ext cx="1642686" cy="3478000"/>
      </dsp:txXfrm>
    </dsp:sp>
    <dsp:sp modelId="{8D744ED7-8A3D-4720-95B9-5977C2192A9C}">
      <dsp:nvSpPr>
        <dsp:cNvPr id="0" name=""/>
        <dsp:cNvSpPr/>
      </dsp:nvSpPr>
      <dsp:spPr>
        <a:xfrm>
          <a:off x="0" y="5045109"/>
          <a:ext cx="11501610" cy="38644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48C5A-2CDA-4F28-9142-EE63B9A8D28A}">
      <dsp:nvSpPr>
        <dsp:cNvPr id="0" name=""/>
        <dsp:cNvSpPr/>
      </dsp:nvSpPr>
      <dsp:spPr>
        <a:xfrm>
          <a:off x="5389" y="736670"/>
          <a:ext cx="1387780" cy="693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प्यारामेडिक्स ५।६।७ औ तह </a:t>
          </a:r>
          <a:endParaRPr lang="en-US" sz="2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5712" y="756993"/>
        <a:ext cx="1347134" cy="653244"/>
      </dsp:txXfrm>
    </dsp:sp>
    <dsp:sp modelId="{08590CC4-A9F2-45B5-8ECE-D0D221AF80EE}">
      <dsp:nvSpPr>
        <dsp:cNvPr id="0" name=""/>
        <dsp:cNvSpPr/>
      </dsp:nvSpPr>
      <dsp:spPr>
        <a:xfrm>
          <a:off x="144167" y="1430561"/>
          <a:ext cx="138778" cy="52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417"/>
              </a:lnTo>
              <a:lnTo>
                <a:pt x="138778" y="520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E0611-12F1-42B4-B732-B12CDF548448}">
      <dsp:nvSpPr>
        <dsp:cNvPr id="0" name=""/>
        <dsp:cNvSpPr/>
      </dsp:nvSpPr>
      <dsp:spPr>
        <a:xfrm>
          <a:off x="282945" y="1604033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 - 7</a:t>
          </a:r>
        </a:p>
      </dsp:txBody>
      <dsp:txXfrm>
        <a:off x="303268" y="1624356"/>
        <a:ext cx="1069578" cy="653244"/>
      </dsp:txXfrm>
    </dsp:sp>
    <dsp:sp modelId="{535E31F3-DD65-4D6A-B6FC-82DC9FB7F2DE}">
      <dsp:nvSpPr>
        <dsp:cNvPr id="0" name=""/>
        <dsp:cNvSpPr/>
      </dsp:nvSpPr>
      <dsp:spPr>
        <a:xfrm>
          <a:off x="144167" y="1430561"/>
          <a:ext cx="138778" cy="1387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780"/>
              </a:lnTo>
              <a:lnTo>
                <a:pt x="138778" y="13877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3B3D6-DBBB-4A17-86C3-CB1EE8BBE949}">
      <dsp:nvSpPr>
        <dsp:cNvPr id="0" name=""/>
        <dsp:cNvSpPr/>
      </dsp:nvSpPr>
      <dsp:spPr>
        <a:xfrm>
          <a:off x="282945" y="2471396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- 4</a:t>
          </a:r>
        </a:p>
      </dsp:txBody>
      <dsp:txXfrm>
        <a:off x="303268" y="2491719"/>
        <a:ext cx="1069578" cy="653244"/>
      </dsp:txXfrm>
    </dsp:sp>
    <dsp:sp modelId="{DF04D315-5237-4AF9-8B2F-1F8D830041A0}">
      <dsp:nvSpPr>
        <dsp:cNvPr id="0" name=""/>
        <dsp:cNvSpPr/>
      </dsp:nvSpPr>
      <dsp:spPr>
        <a:xfrm>
          <a:off x="144167" y="1430561"/>
          <a:ext cx="138778" cy="225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143"/>
              </a:lnTo>
              <a:lnTo>
                <a:pt x="138778" y="22551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7DCB-D663-4F02-B1A4-487708095156}">
      <dsp:nvSpPr>
        <dsp:cNvPr id="0" name=""/>
        <dsp:cNvSpPr/>
      </dsp:nvSpPr>
      <dsp:spPr>
        <a:xfrm>
          <a:off x="282945" y="3338759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- 3</a:t>
          </a:r>
        </a:p>
      </dsp:txBody>
      <dsp:txXfrm>
        <a:off x="303268" y="3359082"/>
        <a:ext cx="1069578" cy="653244"/>
      </dsp:txXfrm>
    </dsp:sp>
    <dsp:sp modelId="{FB5FF742-ABB6-4511-8E89-79D822959A74}">
      <dsp:nvSpPr>
        <dsp:cNvPr id="0" name=""/>
        <dsp:cNvSpPr/>
      </dsp:nvSpPr>
      <dsp:spPr>
        <a:xfrm>
          <a:off x="144167" y="1430561"/>
          <a:ext cx="138778" cy="312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506"/>
              </a:lnTo>
              <a:lnTo>
                <a:pt x="138778" y="3122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0AEF7-E215-4EC0-B120-27BC75D06B92}">
      <dsp:nvSpPr>
        <dsp:cNvPr id="0" name=""/>
        <dsp:cNvSpPr/>
      </dsp:nvSpPr>
      <dsp:spPr>
        <a:xfrm>
          <a:off x="282945" y="4206122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-13</a:t>
          </a:r>
        </a:p>
      </dsp:txBody>
      <dsp:txXfrm>
        <a:off x="303268" y="4226445"/>
        <a:ext cx="1069578" cy="653244"/>
      </dsp:txXfrm>
    </dsp:sp>
    <dsp:sp modelId="{90E3C41F-9C3D-4E27-9D04-C35D34FE5C96}">
      <dsp:nvSpPr>
        <dsp:cNvPr id="0" name=""/>
        <dsp:cNvSpPr/>
      </dsp:nvSpPr>
      <dsp:spPr>
        <a:xfrm>
          <a:off x="1740115" y="736670"/>
          <a:ext cx="1387780" cy="693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प्यारामेडिक्स ४।५।६ औ तह</a:t>
          </a:r>
          <a:endParaRPr lang="en-US" sz="2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760438" y="756993"/>
        <a:ext cx="1347134" cy="653244"/>
      </dsp:txXfrm>
    </dsp:sp>
    <dsp:sp modelId="{9178EB88-7174-4DB4-BA29-1B9FF60397E7}">
      <dsp:nvSpPr>
        <dsp:cNvPr id="0" name=""/>
        <dsp:cNvSpPr/>
      </dsp:nvSpPr>
      <dsp:spPr>
        <a:xfrm>
          <a:off x="1878893" y="1430561"/>
          <a:ext cx="138778" cy="52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417"/>
              </a:lnTo>
              <a:lnTo>
                <a:pt x="138778" y="520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EF523-424C-489D-B379-9E30AC6BFB42}">
      <dsp:nvSpPr>
        <dsp:cNvPr id="0" name=""/>
        <dsp:cNvSpPr/>
      </dsp:nvSpPr>
      <dsp:spPr>
        <a:xfrm>
          <a:off x="2017671" y="1604033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 - 118</a:t>
          </a:r>
        </a:p>
      </dsp:txBody>
      <dsp:txXfrm>
        <a:off x="2037994" y="1624356"/>
        <a:ext cx="1069578" cy="653244"/>
      </dsp:txXfrm>
    </dsp:sp>
    <dsp:sp modelId="{4F595B9E-E42D-47F8-9F6D-69EC5ACE0136}">
      <dsp:nvSpPr>
        <dsp:cNvPr id="0" name=""/>
        <dsp:cNvSpPr/>
      </dsp:nvSpPr>
      <dsp:spPr>
        <a:xfrm>
          <a:off x="1878893" y="1430561"/>
          <a:ext cx="138778" cy="1387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780"/>
              </a:lnTo>
              <a:lnTo>
                <a:pt x="138778" y="13877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A4A77-2298-487E-BF40-B6D05AE52333}">
      <dsp:nvSpPr>
        <dsp:cNvPr id="0" name=""/>
        <dsp:cNvSpPr/>
      </dsp:nvSpPr>
      <dsp:spPr>
        <a:xfrm>
          <a:off x="2017671" y="2471396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- 85</a:t>
          </a:r>
        </a:p>
      </dsp:txBody>
      <dsp:txXfrm>
        <a:off x="2037994" y="2491719"/>
        <a:ext cx="1069578" cy="653244"/>
      </dsp:txXfrm>
    </dsp:sp>
    <dsp:sp modelId="{9C87BD9D-7D47-41CD-9DB5-1F222180E712}">
      <dsp:nvSpPr>
        <dsp:cNvPr id="0" name=""/>
        <dsp:cNvSpPr/>
      </dsp:nvSpPr>
      <dsp:spPr>
        <a:xfrm>
          <a:off x="1878893" y="1430561"/>
          <a:ext cx="138778" cy="225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143"/>
              </a:lnTo>
              <a:lnTo>
                <a:pt x="138778" y="22551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4F747-D01F-4C32-B262-A838E6E43B4B}">
      <dsp:nvSpPr>
        <dsp:cNvPr id="0" name=""/>
        <dsp:cNvSpPr/>
      </dsp:nvSpPr>
      <dsp:spPr>
        <a:xfrm>
          <a:off x="2017671" y="3338759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- 33</a:t>
          </a:r>
        </a:p>
      </dsp:txBody>
      <dsp:txXfrm>
        <a:off x="2037994" y="3359082"/>
        <a:ext cx="1069578" cy="653244"/>
      </dsp:txXfrm>
    </dsp:sp>
    <dsp:sp modelId="{1BC8CC5E-2D9D-4184-A0F8-3DBCD9D61F7D}">
      <dsp:nvSpPr>
        <dsp:cNvPr id="0" name=""/>
        <dsp:cNvSpPr/>
      </dsp:nvSpPr>
      <dsp:spPr>
        <a:xfrm>
          <a:off x="1878893" y="1430561"/>
          <a:ext cx="138778" cy="312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506"/>
              </a:lnTo>
              <a:lnTo>
                <a:pt x="138778" y="3122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F49BE-1355-4C6C-8AAD-D6A1050559AB}">
      <dsp:nvSpPr>
        <dsp:cNvPr id="0" name=""/>
        <dsp:cNvSpPr/>
      </dsp:nvSpPr>
      <dsp:spPr>
        <a:xfrm>
          <a:off x="2017671" y="4206122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-49</a:t>
          </a:r>
        </a:p>
      </dsp:txBody>
      <dsp:txXfrm>
        <a:off x="2037994" y="4226445"/>
        <a:ext cx="1069578" cy="653244"/>
      </dsp:txXfrm>
    </dsp:sp>
    <dsp:sp modelId="{B974689F-946E-45ED-A81F-9AA2BB066CF5}">
      <dsp:nvSpPr>
        <dsp:cNvPr id="0" name=""/>
        <dsp:cNvSpPr/>
      </dsp:nvSpPr>
      <dsp:spPr>
        <a:xfrm>
          <a:off x="3474841" y="736670"/>
          <a:ext cx="1539243" cy="577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स्टाफ नर्स सि अ न मि ५।६।७ औ तह</a:t>
          </a:r>
          <a:endParaRPr lang="en-US" sz="2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491752" y="753581"/>
        <a:ext cx="1505421" cy="543571"/>
      </dsp:txXfrm>
    </dsp:sp>
    <dsp:sp modelId="{6B0A881D-0B06-4899-8280-56574E4A68F5}">
      <dsp:nvSpPr>
        <dsp:cNvPr id="0" name=""/>
        <dsp:cNvSpPr/>
      </dsp:nvSpPr>
      <dsp:spPr>
        <a:xfrm>
          <a:off x="3628765" y="1314063"/>
          <a:ext cx="153924" cy="52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417"/>
              </a:lnTo>
              <a:lnTo>
                <a:pt x="153924" y="520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2FD6C-6BA1-4112-8861-8FF3DA941C02}">
      <dsp:nvSpPr>
        <dsp:cNvPr id="0" name=""/>
        <dsp:cNvSpPr/>
      </dsp:nvSpPr>
      <dsp:spPr>
        <a:xfrm>
          <a:off x="3782689" y="1487536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 - 27</a:t>
          </a:r>
        </a:p>
      </dsp:txBody>
      <dsp:txXfrm>
        <a:off x="3803012" y="1507859"/>
        <a:ext cx="1069578" cy="653244"/>
      </dsp:txXfrm>
    </dsp:sp>
    <dsp:sp modelId="{D23BB2F6-B2E0-4F4A-8955-95DFAF7F776E}">
      <dsp:nvSpPr>
        <dsp:cNvPr id="0" name=""/>
        <dsp:cNvSpPr/>
      </dsp:nvSpPr>
      <dsp:spPr>
        <a:xfrm>
          <a:off x="3628765" y="1314063"/>
          <a:ext cx="153924" cy="1387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780"/>
              </a:lnTo>
              <a:lnTo>
                <a:pt x="153924" y="13877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6E696-CA16-4F8B-B5DE-44532FF055E1}">
      <dsp:nvSpPr>
        <dsp:cNvPr id="0" name=""/>
        <dsp:cNvSpPr/>
      </dsp:nvSpPr>
      <dsp:spPr>
        <a:xfrm>
          <a:off x="3782689" y="2354899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- 16</a:t>
          </a:r>
        </a:p>
      </dsp:txBody>
      <dsp:txXfrm>
        <a:off x="3803012" y="2375222"/>
        <a:ext cx="1069578" cy="653244"/>
      </dsp:txXfrm>
    </dsp:sp>
    <dsp:sp modelId="{9D718CA6-5A88-4A3A-BDC9-725F971DE46C}">
      <dsp:nvSpPr>
        <dsp:cNvPr id="0" name=""/>
        <dsp:cNvSpPr/>
      </dsp:nvSpPr>
      <dsp:spPr>
        <a:xfrm>
          <a:off x="3628765" y="1314063"/>
          <a:ext cx="153924" cy="225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143"/>
              </a:lnTo>
              <a:lnTo>
                <a:pt x="153924" y="22551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5A3B5-ACF5-400E-93DF-E51C1E1D171A}">
      <dsp:nvSpPr>
        <dsp:cNvPr id="0" name=""/>
        <dsp:cNvSpPr/>
      </dsp:nvSpPr>
      <dsp:spPr>
        <a:xfrm>
          <a:off x="3782689" y="3222262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- 11</a:t>
          </a:r>
        </a:p>
      </dsp:txBody>
      <dsp:txXfrm>
        <a:off x="3803012" y="3242585"/>
        <a:ext cx="1069578" cy="653244"/>
      </dsp:txXfrm>
    </dsp:sp>
    <dsp:sp modelId="{02C2C36B-15F9-446F-8A35-9502437571AB}">
      <dsp:nvSpPr>
        <dsp:cNvPr id="0" name=""/>
        <dsp:cNvSpPr/>
      </dsp:nvSpPr>
      <dsp:spPr>
        <a:xfrm>
          <a:off x="3628765" y="1314063"/>
          <a:ext cx="153924" cy="312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506"/>
              </a:lnTo>
              <a:lnTo>
                <a:pt x="153924" y="3122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21EF-7512-4CD3-83C8-ECF3BCCA97D3}">
      <dsp:nvSpPr>
        <dsp:cNvPr id="0" name=""/>
        <dsp:cNvSpPr/>
      </dsp:nvSpPr>
      <dsp:spPr>
        <a:xfrm>
          <a:off x="3782689" y="4089625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-25</a:t>
          </a:r>
        </a:p>
      </dsp:txBody>
      <dsp:txXfrm>
        <a:off x="3803012" y="4109948"/>
        <a:ext cx="1069578" cy="653244"/>
      </dsp:txXfrm>
    </dsp:sp>
    <dsp:sp modelId="{240E5F32-0810-4464-89C5-83A9083E14D4}">
      <dsp:nvSpPr>
        <dsp:cNvPr id="0" name=""/>
        <dsp:cNvSpPr/>
      </dsp:nvSpPr>
      <dsp:spPr>
        <a:xfrm>
          <a:off x="5361029" y="736670"/>
          <a:ext cx="1387780" cy="693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अ न मि ४।५।६ औ तह </a:t>
          </a:r>
          <a:endParaRPr lang="en-US" sz="2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381352" y="756993"/>
        <a:ext cx="1347134" cy="653244"/>
      </dsp:txXfrm>
    </dsp:sp>
    <dsp:sp modelId="{8226B0F3-2037-4978-A8A5-291728E9C0B8}">
      <dsp:nvSpPr>
        <dsp:cNvPr id="0" name=""/>
        <dsp:cNvSpPr/>
      </dsp:nvSpPr>
      <dsp:spPr>
        <a:xfrm>
          <a:off x="5499807" y="1430561"/>
          <a:ext cx="138778" cy="52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417"/>
              </a:lnTo>
              <a:lnTo>
                <a:pt x="138778" y="520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FD31A-A59F-49B0-9226-0FA0E2D30337}">
      <dsp:nvSpPr>
        <dsp:cNvPr id="0" name=""/>
        <dsp:cNvSpPr/>
      </dsp:nvSpPr>
      <dsp:spPr>
        <a:xfrm>
          <a:off x="5638585" y="1604033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 - 128</a:t>
          </a:r>
        </a:p>
      </dsp:txBody>
      <dsp:txXfrm>
        <a:off x="5658908" y="1624356"/>
        <a:ext cx="1069578" cy="653244"/>
      </dsp:txXfrm>
    </dsp:sp>
    <dsp:sp modelId="{79F64F0C-B36D-40E1-949D-8712BD9EE33D}">
      <dsp:nvSpPr>
        <dsp:cNvPr id="0" name=""/>
        <dsp:cNvSpPr/>
      </dsp:nvSpPr>
      <dsp:spPr>
        <a:xfrm>
          <a:off x="5499807" y="1430561"/>
          <a:ext cx="138778" cy="1387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780"/>
              </a:lnTo>
              <a:lnTo>
                <a:pt x="138778" y="13877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2711A-B007-49D9-AE9F-94106F724F8D}">
      <dsp:nvSpPr>
        <dsp:cNvPr id="0" name=""/>
        <dsp:cNvSpPr/>
      </dsp:nvSpPr>
      <dsp:spPr>
        <a:xfrm>
          <a:off x="5638585" y="2471396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- 91</a:t>
          </a:r>
        </a:p>
      </dsp:txBody>
      <dsp:txXfrm>
        <a:off x="5658908" y="2491719"/>
        <a:ext cx="1069578" cy="653244"/>
      </dsp:txXfrm>
    </dsp:sp>
    <dsp:sp modelId="{D76A112E-DE7D-42E4-A545-327C5F7AE86B}">
      <dsp:nvSpPr>
        <dsp:cNvPr id="0" name=""/>
        <dsp:cNvSpPr/>
      </dsp:nvSpPr>
      <dsp:spPr>
        <a:xfrm>
          <a:off x="5499807" y="1430561"/>
          <a:ext cx="138778" cy="225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143"/>
              </a:lnTo>
              <a:lnTo>
                <a:pt x="138778" y="22551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CEAEA-DB48-48D0-9FA0-D89F4B0A92D0}">
      <dsp:nvSpPr>
        <dsp:cNvPr id="0" name=""/>
        <dsp:cNvSpPr/>
      </dsp:nvSpPr>
      <dsp:spPr>
        <a:xfrm>
          <a:off x="5638585" y="3338759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- 37</a:t>
          </a:r>
        </a:p>
      </dsp:txBody>
      <dsp:txXfrm>
        <a:off x="5658908" y="3359082"/>
        <a:ext cx="1069578" cy="653244"/>
      </dsp:txXfrm>
    </dsp:sp>
    <dsp:sp modelId="{63F92308-A195-4C79-A665-2A05E220A8E4}">
      <dsp:nvSpPr>
        <dsp:cNvPr id="0" name=""/>
        <dsp:cNvSpPr/>
      </dsp:nvSpPr>
      <dsp:spPr>
        <a:xfrm>
          <a:off x="5499807" y="1430561"/>
          <a:ext cx="138778" cy="312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506"/>
              </a:lnTo>
              <a:lnTo>
                <a:pt x="138778" y="3122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D8FD0-1741-455F-82B3-5BDAC36AA9B9}">
      <dsp:nvSpPr>
        <dsp:cNvPr id="0" name=""/>
        <dsp:cNvSpPr/>
      </dsp:nvSpPr>
      <dsp:spPr>
        <a:xfrm>
          <a:off x="5638585" y="4206122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-76</a:t>
          </a:r>
        </a:p>
      </dsp:txBody>
      <dsp:txXfrm>
        <a:off x="5658908" y="4226445"/>
        <a:ext cx="1069578" cy="653244"/>
      </dsp:txXfrm>
    </dsp:sp>
    <dsp:sp modelId="{F977AD8A-B550-4D58-9767-D0084FC57179}">
      <dsp:nvSpPr>
        <dsp:cNvPr id="0" name=""/>
        <dsp:cNvSpPr/>
      </dsp:nvSpPr>
      <dsp:spPr>
        <a:xfrm>
          <a:off x="7095755" y="736670"/>
          <a:ext cx="1387780" cy="693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अन्य प्राविधिक</a:t>
          </a:r>
          <a:endParaRPr lang="en-US" sz="2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7116078" y="756993"/>
        <a:ext cx="1347134" cy="653244"/>
      </dsp:txXfrm>
    </dsp:sp>
    <dsp:sp modelId="{356C7E2A-A114-41A4-A64B-6DDDDD92C225}">
      <dsp:nvSpPr>
        <dsp:cNvPr id="0" name=""/>
        <dsp:cNvSpPr/>
      </dsp:nvSpPr>
      <dsp:spPr>
        <a:xfrm>
          <a:off x="7234534" y="1430561"/>
          <a:ext cx="138778" cy="52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417"/>
              </a:lnTo>
              <a:lnTo>
                <a:pt x="138778" y="520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BAFDB-698F-4CA1-97B0-216D6339DF2F}">
      <dsp:nvSpPr>
        <dsp:cNvPr id="0" name=""/>
        <dsp:cNvSpPr/>
      </dsp:nvSpPr>
      <dsp:spPr>
        <a:xfrm>
          <a:off x="7373312" y="1604033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 - 2</a:t>
          </a:r>
        </a:p>
      </dsp:txBody>
      <dsp:txXfrm>
        <a:off x="7393635" y="1624356"/>
        <a:ext cx="1069578" cy="653244"/>
      </dsp:txXfrm>
    </dsp:sp>
    <dsp:sp modelId="{147789F3-8D93-4ABB-A8E8-80C226E59C50}">
      <dsp:nvSpPr>
        <dsp:cNvPr id="0" name=""/>
        <dsp:cNvSpPr/>
      </dsp:nvSpPr>
      <dsp:spPr>
        <a:xfrm>
          <a:off x="7234534" y="1430561"/>
          <a:ext cx="138778" cy="1387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780"/>
              </a:lnTo>
              <a:lnTo>
                <a:pt x="138778" y="13877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E71EA-0A16-4508-BBB4-8F30DBB01B06}">
      <dsp:nvSpPr>
        <dsp:cNvPr id="0" name=""/>
        <dsp:cNvSpPr/>
      </dsp:nvSpPr>
      <dsp:spPr>
        <a:xfrm>
          <a:off x="7373312" y="2471396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- 2</a:t>
          </a:r>
        </a:p>
      </dsp:txBody>
      <dsp:txXfrm>
        <a:off x="7393635" y="2491719"/>
        <a:ext cx="1069578" cy="653244"/>
      </dsp:txXfrm>
    </dsp:sp>
    <dsp:sp modelId="{EFBACF1C-7E52-48CB-AA41-72FDCC053BB0}">
      <dsp:nvSpPr>
        <dsp:cNvPr id="0" name=""/>
        <dsp:cNvSpPr/>
      </dsp:nvSpPr>
      <dsp:spPr>
        <a:xfrm>
          <a:off x="7234534" y="1430561"/>
          <a:ext cx="138778" cy="225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143"/>
              </a:lnTo>
              <a:lnTo>
                <a:pt x="138778" y="22551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4D0E8-F171-4566-9EB7-23F6548A5FBB}">
      <dsp:nvSpPr>
        <dsp:cNvPr id="0" name=""/>
        <dsp:cNvSpPr/>
      </dsp:nvSpPr>
      <dsp:spPr>
        <a:xfrm>
          <a:off x="7373312" y="3338759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- 0</a:t>
          </a:r>
        </a:p>
      </dsp:txBody>
      <dsp:txXfrm>
        <a:off x="7393635" y="3359082"/>
        <a:ext cx="1069578" cy="653244"/>
      </dsp:txXfrm>
    </dsp:sp>
    <dsp:sp modelId="{09EBA5A0-62FE-4702-939A-0909BFF90FB5}">
      <dsp:nvSpPr>
        <dsp:cNvPr id="0" name=""/>
        <dsp:cNvSpPr/>
      </dsp:nvSpPr>
      <dsp:spPr>
        <a:xfrm>
          <a:off x="7234534" y="1430561"/>
          <a:ext cx="138778" cy="312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506"/>
              </a:lnTo>
              <a:lnTo>
                <a:pt x="138778" y="3122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1F367-5D4A-45B1-BAC7-E6AA5DA96531}">
      <dsp:nvSpPr>
        <dsp:cNvPr id="0" name=""/>
        <dsp:cNvSpPr/>
      </dsp:nvSpPr>
      <dsp:spPr>
        <a:xfrm>
          <a:off x="7373312" y="4206122"/>
          <a:ext cx="1110224" cy="693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-27</a:t>
          </a:r>
        </a:p>
      </dsp:txBody>
      <dsp:txXfrm>
        <a:off x="7393635" y="4226445"/>
        <a:ext cx="1069578" cy="653244"/>
      </dsp:txXfrm>
    </dsp:sp>
    <dsp:sp modelId="{9C85FDDB-4392-4E53-89B2-70E5A5CEEAAF}">
      <dsp:nvSpPr>
        <dsp:cNvPr id="0" name=""/>
        <dsp:cNvSpPr/>
      </dsp:nvSpPr>
      <dsp:spPr>
        <a:xfrm>
          <a:off x="8830482" y="736670"/>
          <a:ext cx="1387780" cy="693890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जम्मा</a:t>
          </a:r>
          <a:endParaRPr lang="en-US" sz="2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8850805" y="756993"/>
        <a:ext cx="1347134" cy="653244"/>
      </dsp:txXfrm>
    </dsp:sp>
    <dsp:sp modelId="{99F34B49-80C3-4E9C-9D11-A249CD662154}">
      <dsp:nvSpPr>
        <dsp:cNvPr id="0" name=""/>
        <dsp:cNvSpPr/>
      </dsp:nvSpPr>
      <dsp:spPr>
        <a:xfrm>
          <a:off x="8969260" y="1430561"/>
          <a:ext cx="138778" cy="52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417"/>
              </a:lnTo>
              <a:lnTo>
                <a:pt x="138778" y="520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631BA-7D6A-4EFD-B950-3D01304C6E89}">
      <dsp:nvSpPr>
        <dsp:cNvPr id="0" name=""/>
        <dsp:cNvSpPr/>
      </dsp:nvSpPr>
      <dsp:spPr>
        <a:xfrm>
          <a:off x="9108038" y="1604033"/>
          <a:ext cx="1110224" cy="69389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 - 282</a:t>
          </a:r>
        </a:p>
      </dsp:txBody>
      <dsp:txXfrm>
        <a:off x="9128361" y="1624356"/>
        <a:ext cx="1069578" cy="653244"/>
      </dsp:txXfrm>
    </dsp:sp>
    <dsp:sp modelId="{5B4DCD66-CCFE-49E4-B041-C40105E411FF}">
      <dsp:nvSpPr>
        <dsp:cNvPr id="0" name=""/>
        <dsp:cNvSpPr/>
      </dsp:nvSpPr>
      <dsp:spPr>
        <a:xfrm>
          <a:off x="8969260" y="1430561"/>
          <a:ext cx="138778" cy="1387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780"/>
              </a:lnTo>
              <a:lnTo>
                <a:pt x="138778" y="13877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0DF78-6C5D-4A93-BE29-D0D729F8EF80}">
      <dsp:nvSpPr>
        <dsp:cNvPr id="0" name=""/>
        <dsp:cNvSpPr/>
      </dsp:nvSpPr>
      <dsp:spPr>
        <a:xfrm>
          <a:off x="9108038" y="2471396"/>
          <a:ext cx="1110224" cy="69389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- 198</a:t>
          </a:r>
        </a:p>
      </dsp:txBody>
      <dsp:txXfrm>
        <a:off x="9128361" y="2491719"/>
        <a:ext cx="1069578" cy="653244"/>
      </dsp:txXfrm>
    </dsp:sp>
    <dsp:sp modelId="{2CD17B9D-11DB-4B2F-AA9C-AD08A45B8C07}">
      <dsp:nvSpPr>
        <dsp:cNvPr id="0" name=""/>
        <dsp:cNvSpPr/>
      </dsp:nvSpPr>
      <dsp:spPr>
        <a:xfrm>
          <a:off x="8969260" y="1430561"/>
          <a:ext cx="138778" cy="225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143"/>
              </a:lnTo>
              <a:lnTo>
                <a:pt x="138778" y="22551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4A58F-1DA9-45C3-94FB-9F6D9561D664}">
      <dsp:nvSpPr>
        <dsp:cNvPr id="0" name=""/>
        <dsp:cNvSpPr/>
      </dsp:nvSpPr>
      <dsp:spPr>
        <a:xfrm>
          <a:off x="9108038" y="3338759"/>
          <a:ext cx="1110224" cy="69389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- 84</a:t>
          </a:r>
        </a:p>
      </dsp:txBody>
      <dsp:txXfrm>
        <a:off x="9128361" y="3359082"/>
        <a:ext cx="1069578" cy="653244"/>
      </dsp:txXfrm>
    </dsp:sp>
    <dsp:sp modelId="{C3C17184-4EC3-4344-B007-66BD92DA1F38}">
      <dsp:nvSpPr>
        <dsp:cNvPr id="0" name=""/>
        <dsp:cNvSpPr/>
      </dsp:nvSpPr>
      <dsp:spPr>
        <a:xfrm>
          <a:off x="8969260" y="1430561"/>
          <a:ext cx="138778" cy="312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506"/>
              </a:lnTo>
              <a:lnTo>
                <a:pt x="138778" y="3122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9CF1A-3905-48F9-AF3B-0C4B53997C7A}">
      <dsp:nvSpPr>
        <dsp:cNvPr id="0" name=""/>
        <dsp:cNvSpPr/>
      </dsp:nvSpPr>
      <dsp:spPr>
        <a:xfrm>
          <a:off x="9108038" y="4206122"/>
          <a:ext cx="1110224" cy="69389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-190</a:t>
          </a:r>
        </a:p>
      </dsp:txBody>
      <dsp:txXfrm>
        <a:off x="9128361" y="4226445"/>
        <a:ext cx="1069578" cy="6532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ECC7F-85DA-441D-86E5-DE8EEDD6F39A}">
      <dsp:nvSpPr>
        <dsp:cNvPr id="0" name=""/>
        <dsp:cNvSpPr/>
      </dsp:nvSpPr>
      <dsp:spPr>
        <a:xfrm>
          <a:off x="5657161" y="3157870"/>
          <a:ext cx="4819136" cy="292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"/>
              </a:lnTo>
              <a:lnTo>
                <a:pt x="4819136" y="146470"/>
              </a:lnTo>
              <a:lnTo>
                <a:pt x="4819136" y="2929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234DF-6204-4955-9CA9-A144DDF77FCB}">
      <dsp:nvSpPr>
        <dsp:cNvPr id="0" name=""/>
        <dsp:cNvSpPr/>
      </dsp:nvSpPr>
      <dsp:spPr>
        <a:xfrm>
          <a:off x="5657161" y="3157870"/>
          <a:ext cx="3192551" cy="292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"/>
              </a:lnTo>
              <a:lnTo>
                <a:pt x="3192551" y="146470"/>
              </a:lnTo>
              <a:lnTo>
                <a:pt x="3192551" y="2929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23702-6333-45CD-8716-951899695058}">
      <dsp:nvSpPr>
        <dsp:cNvPr id="0" name=""/>
        <dsp:cNvSpPr/>
      </dsp:nvSpPr>
      <dsp:spPr>
        <a:xfrm>
          <a:off x="5657161" y="3157870"/>
          <a:ext cx="1565965" cy="292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"/>
              </a:lnTo>
              <a:lnTo>
                <a:pt x="1565965" y="146470"/>
              </a:lnTo>
              <a:lnTo>
                <a:pt x="1565965" y="2929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E44E1-6A5D-4D8C-9D6D-FF595B8858A8}">
      <dsp:nvSpPr>
        <dsp:cNvPr id="0" name=""/>
        <dsp:cNvSpPr/>
      </dsp:nvSpPr>
      <dsp:spPr>
        <a:xfrm>
          <a:off x="5550821" y="3157870"/>
          <a:ext cx="91440" cy="292940"/>
        </a:xfrm>
        <a:custGeom>
          <a:avLst/>
          <a:gdLst/>
          <a:ahLst/>
          <a:cxnLst/>
          <a:rect l="0" t="0" r="0" b="0"/>
          <a:pathLst>
            <a:path>
              <a:moveTo>
                <a:pt x="106340" y="0"/>
              </a:moveTo>
              <a:lnTo>
                <a:pt x="106340" y="146470"/>
              </a:lnTo>
              <a:lnTo>
                <a:pt x="45720" y="146470"/>
              </a:lnTo>
              <a:lnTo>
                <a:pt x="45720" y="2929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936B3-C0DC-404E-B3A4-246C284C73C3}">
      <dsp:nvSpPr>
        <dsp:cNvPr id="0" name=""/>
        <dsp:cNvSpPr/>
      </dsp:nvSpPr>
      <dsp:spPr>
        <a:xfrm>
          <a:off x="3969955" y="3157870"/>
          <a:ext cx="1687205" cy="292940"/>
        </a:xfrm>
        <a:custGeom>
          <a:avLst/>
          <a:gdLst/>
          <a:ahLst/>
          <a:cxnLst/>
          <a:rect l="0" t="0" r="0" b="0"/>
          <a:pathLst>
            <a:path>
              <a:moveTo>
                <a:pt x="1687205" y="0"/>
              </a:moveTo>
              <a:lnTo>
                <a:pt x="1687205" y="146470"/>
              </a:lnTo>
              <a:lnTo>
                <a:pt x="0" y="146470"/>
              </a:lnTo>
              <a:lnTo>
                <a:pt x="0" y="2929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96650-EB31-4D33-947C-3E47A41EBA1A}">
      <dsp:nvSpPr>
        <dsp:cNvPr id="0" name=""/>
        <dsp:cNvSpPr/>
      </dsp:nvSpPr>
      <dsp:spPr>
        <a:xfrm>
          <a:off x="2343369" y="3157870"/>
          <a:ext cx="3313791" cy="292940"/>
        </a:xfrm>
        <a:custGeom>
          <a:avLst/>
          <a:gdLst/>
          <a:ahLst/>
          <a:cxnLst/>
          <a:rect l="0" t="0" r="0" b="0"/>
          <a:pathLst>
            <a:path>
              <a:moveTo>
                <a:pt x="3313791" y="0"/>
              </a:moveTo>
              <a:lnTo>
                <a:pt x="3313791" y="146470"/>
              </a:lnTo>
              <a:lnTo>
                <a:pt x="0" y="146470"/>
              </a:lnTo>
              <a:lnTo>
                <a:pt x="0" y="2929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CB334-1455-4F27-BAE9-59697E1B4CCB}">
      <dsp:nvSpPr>
        <dsp:cNvPr id="0" name=""/>
        <dsp:cNvSpPr/>
      </dsp:nvSpPr>
      <dsp:spPr>
        <a:xfrm>
          <a:off x="716784" y="3157870"/>
          <a:ext cx="4940377" cy="292940"/>
        </a:xfrm>
        <a:custGeom>
          <a:avLst/>
          <a:gdLst/>
          <a:ahLst/>
          <a:cxnLst/>
          <a:rect l="0" t="0" r="0" b="0"/>
          <a:pathLst>
            <a:path>
              <a:moveTo>
                <a:pt x="4940377" y="0"/>
              </a:moveTo>
              <a:lnTo>
                <a:pt x="4940377" y="146470"/>
              </a:lnTo>
              <a:lnTo>
                <a:pt x="0" y="146470"/>
              </a:lnTo>
              <a:lnTo>
                <a:pt x="0" y="2929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755B0-AC61-4B3E-95FA-6EC44F391AC9}">
      <dsp:nvSpPr>
        <dsp:cNvPr id="0" name=""/>
        <dsp:cNvSpPr/>
      </dsp:nvSpPr>
      <dsp:spPr>
        <a:xfrm>
          <a:off x="3321306" y="2316229"/>
          <a:ext cx="4671710" cy="841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8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बरिष्ठ जनस्वास्थ्य अधिकृत ७।८ औ तह</a:t>
          </a:r>
          <a:endParaRPr lang="en-US" sz="1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321306" y="2316229"/>
        <a:ext cx="4671710" cy="841640"/>
      </dsp:txXfrm>
    </dsp:sp>
    <dsp:sp modelId="{E3B1A54D-85BF-4EA1-8704-B16AE5FC40F7}">
      <dsp:nvSpPr>
        <dsp:cNvPr id="0" name=""/>
        <dsp:cNvSpPr/>
      </dsp:nvSpPr>
      <dsp:spPr>
        <a:xfrm>
          <a:off x="5293440" y="2911418"/>
          <a:ext cx="1091164" cy="209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endParaRPr lang="en-US" sz="16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293440" y="2911418"/>
        <a:ext cx="1091164" cy="209243"/>
      </dsp:txXfrm>
    </dsp:sp>
    <dsp:sp modelId="{AA9E03B3-F87E-4903-9612-1ED6D1665183}">
      <dsp:nvSpPr>
        <dsp:cNvPr id="0" name=""/>
        <dsp:cNvSpPr/>
      </dsp:nvSpPr>
      <dsp:spPr>
        <a:xfrm>
          <a:off x="110581" y="3450810"/>
          <a:ext cx="1212404" cy="627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8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पारामेडिक्स ५।६।७  औ तह</a:t>
          </a:r>
          <a:endParaRPr lang="en-US" sz="1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10581" y="3450810"/>
        <a:ext cx="1212404" cy="627729"/>
      </dsp:txXfrm>
    </dsp:sp>
    <dsp:sp modelId="{CE8CC293-51BA-47B3-BDE4-AADBD94D54F8}">
      <dsp:nvSpPr>
        <dsp:cNvPr id="0" name=""/>
        <dsp:cNvSpPr/>
      </dsp:nvSpPr>
      <dsp:spPr>
        <a:xfrm>
          <a:off x="353062" y="3939044"/>
          <a:ext cx="1091164" cy="209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२ पूर्ती</a:t>
          </a:r>
          <a:endParaRPr lang="en-US" sz="16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53062" y="3939044"/>
        <a:ext cx="1091164" cy="209243"/>
      </dsp:txXfrm>
    </dsp:sp>
    <dsp:sp modelId="{EBFECC96-FF17-4BEE-A5F8-462417E219A7}">
      <dsp:nvSpPr>
        <dsp:cNvPr id="0" name=""/>
        <dsp:cNvSpPr/>
      </dsp:nvSpPr>
      <dsp:spPr>
        <a:xfrm>
          <a:off x="1737167" y="3450810"/>
          <a:ext cx="1212404" cy="627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8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पारामेडिक्स ४।५।६ तह</a:t>
          </a:r>
          <a:endParaRPr lang="en-US" sz="1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737167" y="3450810"/>
        <a:ext cx="1212404" cy="627729"/>
      </dsp:txXfrm>
    </dsp:sp>
    <dsp:sp modelId="{95B0DB04-3A22-4424-A152-AEBC401EED27}">
      <dsp:nvSpPr>
        <dsp:cNvPr id="0" name=""/>
        <dsp:cNvSpPr/>
      </dsp:nvSpPr>
      <dsp:spPr>
        <a:xfrm>
          <a:off x="1979648" y="3939044"/>
          <a:ext cx="1091164" cy="209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१ पुर्ति</a:t>
          </a:r>
          <a:endParaRPr lang="en-US" sz="16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979648" y="3939044"/>
        <a:ext cx="1091164" cy="209243"/>
      </dsp:txXfrm>
    </dsp:sp>
    <dsp:sp modelId="{7DB59AAE-B555-42CC-BA40-FA1426268D1E}">
      <dsp:nvSpPr>
        <dsp:cNvPr id="0" name=""/>
        <dsp:cNvSpPr/>
      </dsp:nvSpPr>
      <dsp:spPr>
        <a:xfrm>
          <a:off x="3363753" y="3450810"/>
          <a:ext cx="1212404" cy="627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8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प हे न ५।६।७ तह</a:t>
          </a:r>
          <a:endParaRPr lang="en-US" sz="1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363753" y="3450810"/>
        <a:ext cx="1212404" cy="627729"/>
      </dsp:txXfrm>
    </dsp:sp>
    <dsp:sp modelId="{9E3E3830-9270-48B0-AEBD-2282F7B02788}">
      <dsp:nvSpPr>
        <dsp:cNvPr id="0" name=""/>
        <dsp:cNvSpPr/>
      </dsp:nvSpPr>
      <dsp:spPr>
        <a:xfrm>
          <a:off x="3595213" y="3939044"/>
          <a:ext cx="1091164" cy="209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१ रिक्त</a:t>
          </a:r>
          <a:endParaRPr lang="en-US" sz="16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595213" y="3939044"/>
        <a:ext cx="1091164" cy="209243"/>
      </dsp:txXfrm>
    </dsp:sp>
    <dsp:sp modelId="{33C40793-729F-4E13-9826-EA536CBBF675}">
      <dsp:nvSpPr>
        <dsp:cNvPr id="0" name=""/>
        <dsp:cNvSpPr/>
      </dsp:nvSpPr>
      <dsp:spPr>
        <a:xfrm>
          <a:off x="4990338" y="3450810"/>
          <a:ext cx="1212404" cy="627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8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लेखापाल ५।६ औ तह</a:t>
          </a:r>
          <a:endParaRPr lang="en-US" sz="1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4990338" y="3450810"/>
        <a:ext cx="1212404" cy="627729"/>
      </dsp:txXfrm>
    </dsp:sp>
    <dsp:sp modelId="{B3AD66C8-670B-410E-89B9-AD2AF62BD52E}">
      <dsp:nvSpPr>
        <dsp:cNvPr id="0" name=""/>
        <dsp:cNvSpPr/>
      </dsp:nvSpPr>
      <dsp:spPr>
        <a:xfrm>
          <a:off x="5232819" y="3939044"/>
          <a:ext cx="1091164" cy="209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१ पूर्ति</a:t>
          </a:r>
          <a:endParaRPr lang="en-US" sz="16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232819" y="3939044"/>
        <a:ext cx="1091164" cy="209243"/>
      </dsp:txXfrm>
    </dsp:sp>
    <dsp:sp modelId="{DDEEB097-3232-4282-95EE-7EDAF5FF7D3A}">
      <dsp:nvSpPr>
        <dsp:cNvPr id="0" name=""/>
        <dsp:cNvSpPr/>
      </dsp:nvSpPr>
      <dsp:spPr>
        <a:xfrm>
          <a:off x="6616924" y="3450810"/>
          <a:ext cx="1212404" cy="627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885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तथ्याङ्क सहायक अधिकृत ५।६ ओ तह</a:t>
          </a:r>
          <a:endParaRPr lang="en-US" sz="16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6616924" y="3450810"/>
        <a:ext cx="1212404" cy="627729"/>
      </dsp:txXfrm>
    </dsp:sp>
    <dsp:sp modelId="{66FD52A1-32CA-4C07-B1E3-EBC124EC440B}">
      <dsp:nvSpPr>
        <dsp:cNvPr id="0" name=""/>
        <dsp:cNvSpPr/>
      </dsp:nvSpPr>
      <dsp:spPr>
        <a:xfrm>
          <a:off x="6859405" y="3939044"/>
          <a:ext cx="1091164" cy="209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१ पूर्ति</a:t>
          </a:r>
          <a:endParaRPr lang="en-US" sz="16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6859405" y="3939044"/>
        <a:ext cx="1091164" cy="209243"/>
      </dsp:txXfrm>
    </dsp:sp>
    <dsp:sp modelId="{0D79D7AF-1E8D-48AB-AC79-9C52FE75F72A}">
      <dsp:nvSpPr>
        <dsp:cNvPr id="0" name=""/>
        <dsp:cNvSpPr/>
      </dsp:nvSpPr>
      <dsp:spPr>
        <a:xfrm>
          <a:off x="8243510" y="3450810"/>
          <a:ext cx="1212404" cy="627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8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ल्याव टे नि ५।६।७ ओ तह</a:t>
          </a:r>
          <a:endParaRPr lang="en-US" sz="1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8243510" y="3450810"/>
        <a:ext cx="1212404" cy="627729"/>
      </dsp:txXfrm>
    </dsp:sp>
    <dsp:sp modelId="{611623D0-CADE-4759-A4EB-F2C6303D1E81}">
      <dsp:nvSpPr>
        <dsp:cNvPr id="0" name=""/>
        <dsp:cNvSpPr/>
      </dsp:nvSpPr>
      <dsp:spPr>
        <a:xfrm>
          <a:off x="8485991" y="3939044"/>
          <a:ext cx="1091164" cy="209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१ पूर्ति</a:t>
          </a:r>
          <a:endParaRPr lang="en-US" sz="16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8485991" y="3939044"/>
        <a:ext cx="1091164" cy="209243"/>
      </dsp:txXfrm>
    </dsp:sp>
    <dsp:sp modelId="{3C2B86F8-3823-4325-B312-96D544DCEF10}">
      <dsp:nvSpPr>
        <dsp:cNvPr id="0" name=""/>
        <dsp:cNvSpPr/>
      </dsp:nvSpPr>
      <dsp:spPr>
        <a:xfrm>
          <a:off x="9870095" y="3450810"/>
          <a:ext cx="1212404" cy="627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885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kern="1200" dirty="0">
              <a:latin typeface="Kokila" panose="020B0604020202020204" pitchFamily="34" charset="0"/>
              <a:cs typeface="Kokila" panose="020B0604020202020204" pitchFamily="34" charset="0"/>
            </a:rPr>
            <a:t>खरीदार ना सु ५।६</a:t>
          </a:r>
          <a:endParaRPr lang="en-US" sz="20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9870095" y="3450810"/>
        <a:ext cx="1212404" cy="627729"/>
      </dsp:txXfrm>
    </dsp:sp>
    <dsp:sp modelId="{65E108C8-9912-40AA-919B-43D9EABF91AD}">
      <dsp:nvSpPr>
        <dsp:cNvPr id="0" name=""/>
        <dsp:cNvSpPr/>
      </dsp:nvSpPr>
      <dsp:spPr>
        <a:xfrm>
          <a:off x="10112576" y="3939044"/>
          <a:ext cx="1091164" cy="209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१ रिक्त</a:t>
          </a:r>
          <a:endParaRPr lang="en-US" sz="2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0112576" y="3939044"/>
        <a:ext cx="1091164" cy="2092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D5FEA-5A7E-4958-B815-BA74E0734649}">
      <dsp:nvSpPr>
        <dsp:cNvPr id="0" name=""/>
        <dsp:cNvSpPr/>
      </dsp:nvSpPr>
      <dsp:spPr>
        <a:xfrm>
          <a:off x="435170" y="2565"/>
          <a:ext cx="2163943" cy="1081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6000" b="1" kern="1200" dirty="0">
              <a:latin typeface="Kokila" panose="020B0604020202020204" pitchFamily="34" charset="0"/>
              <a:cs typeface="Kokila" panose="020B0604020202020204" pitchFamily="34" charset="0"/>
            </a:rPr>
            <a:t>शशर्त</a:t>
          </a:r>
          <a:endParaRPr lang="en-US" sz="6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466860" y="34255"/>
        <a:ext cx="2100563" cy="1018591"/>
      </dsp:txXfrm>
    </dsp:sp>
    <dsp:sp modelId="{8E657B7F-AA68-4E14-AF1B-11EED63A447E}">
      <dsp:nvSpPr>
        <dsp:cNvPr id="0" name=""/>
        <dsp:cNvSpPr/>
      </dsp:nvSpPr>
      <dsp:spPr>
        <a:xfrm>
          <a:off x="651564" y="1084537"/>
          <a:ext cx="216394" cy="811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478"/>
              </a:lnTo>
              <a:lnTo>
                <a:pt x="216394" y="811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BC2AF-5A99-4AB7-932E-BDE4B05DA4CB}">
      <dsp:nvSpPr>
        <dsp:cNvPr id="0" name=""/>
        <dsp:cNvSpPr/>
      </dsp:nvSpPr>
      <dsp:spPr>
        <a:xfrm>
          <a:off x="867958" y="1355030"/>
          <a:ext cx="1731154" cy="1081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अख्तियारी</a:t>
          </a:r>
          <a:r>
            <a:rPr lang="en-US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- 264.64</a:t>
          </a:r>
        </a:p>
      </dsp:txBody>
      <dsp:txXfrm>
        <a:off x="899648" y="1386720"/>
        <a:ext cx="1667774" cy="1018591"/>
      </dsp:txXfrm>
    </dsp:sp>
    <dsp:sp modelId="{B910DAC6-7669-426D-9E24-AFE7A44AAC40}">
      <dsp:nvSpPr>
        <dsp:cNvPr id="0" name=""/>
        <dsp:cNvSpPr/>
      </dsp:nvSpPr>
      <dsp:spPr>
        <a:xfrm>
          <a:off x="651564" y="1084537"/>
          <a:ext cx="216394" cy="2163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43"/>
              </a:lnTo>
              <a:lnTo>
                <a:pt x="216394" y="2163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1C212-D7CF-4EEE-A78D-CBBC1CFFC251}">
      <dsp:nvSpPr>
        <dsp:cNvPr id="0" name=""/>
        <dsp:cNvSpPr/>
      </dsp:nvSpPr>
      <dsp:spPr>
        <a:xfrm>
          <a:off x="867958" y="2707494"/>
          <a:ext cx="1731154" cy="1081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खर्च</a:t>
          </a:r>
          <a:r>
            <a:rPr lang="en-US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- 219.4</a:t>
          </a:r>
        </a:p>
      </dsp:txBody>
      <dsp:txXfrm>
        <a:off x="899648" y="2739184"/>
        <a:ext cx="1667774" cy="1018591"/>
      </dsp:txXfrm>
    </dsp:sp>
    <dsp:sp modelId="{A90F8A59-2C88-4A31-A53C-917E43B26C54}">
      <dsp:nvSpPr>
        <dsp:cNvPr id="0" name=""/>
        <dsp:cNvSpPr/>
      </dsp:nvSpPr>
      <dsp:spPr>
        <a:xfrm>
          <a:off x="651564" y="1084537"/>
          <a:ext cx="216394" cy="3516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6407"/>
              </a:lnTo>
              <a:lnTo>
                <a:pt x="216394" y="35164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73A0A-7427-47C0-9A6C-84395160FD67}">
      <dsp:nvSpPr>
        <dsp:cNvPr id="0" name=""/>
        <dsp:cNvSpPr/>
      </dsp:nvSpPr>
      <dsp:spPr>
        <a:xfrm>
          <a:off x="867958" y="4059958"/>
          <a:ext cx="1731154" cy="1081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खर्च </a:t>
          </a:r>
          <a:r>
            <a:rPr lang="en-US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%-81.8</a:t>
          </a:r>
        </a:p>
      </dsp:txBody>
      <dsp:txXfrm>
        <a:off x="899648" y="4091648"/>
        <a:ext cx="1667774" cy="1018591"/>
      </dsp:txXfrm>
    </dsp:sp>
    <dsp:sp modelId="{865C4723-AA72-4F2B-85B8-6230105913D3}">
      <dsp:nvSpPr>
        <dsp:cNvPr id="0" name=""/>
        <dsp:cNvSpPr/>
      </dsp:nvSpPr>
      <dsp:spPr>
        <a:xfrm>
          <a:off x="3140099" y="2565"/>
          <a:ext cx="2163943" cy="1081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6000" b="1" kern="1200" dirty="0">
              <a:latin typeface="Kokila" panose="020B0604020202020204" pitchFamily="34" charset="0"/>
              <a:cs typeface="Kokila" panose="020B0604020202020204" pitchFamily="34" charset="0"/>
            </a:rPr>
            <a:t>निशर्त</a:t>
          </a:r>
          <a:endParaRPr lang="en-US" sz="6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171789" y="34255"/>
        <a:ext cx="2100563" cy="1018591"/>
      </dsp:txXfrm>
    </dsp:sp>
    <dsp:sp modelId="{20348A06-FCC2-4B88-A689-C3764B38C844}">
      <dsp:nvSpPr>
        <dsp:cNvPr id="0" name=""/>
        <dsp:cNvSpPr/>
      </dsp:nvSpPr>
      <dsp:spPr>
        <a:xfrm>
          <a:off x="3356493" y="1084537"/>
          <a:ext cx="216394" cy="696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410"/>
              </a:lnTo>
              <a:lnTo>
                <a:pt x="216394" y="696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30789-6B4D-4174-B180-6BC9B6B1A359}">
      <dsp:nvSpPr>
        <dsp:cNvPr id="0" name=""/>
        <dsp:cNvSpPr/>
      </dsp:nvSpPr>
      <dsp:spPr>
        <a:xfrm>
          <a:off x="3572887" y="1355030"/>
          <a:ext cx="1722792" cy="851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अख्तियारी</a:t>
          </a:r>
          <a:r>
            <a:rPr lang="en-US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-0</a:t>
          </a:r>
        </a:p>
      </dsp:txBody>
      <dsp:txXfrm>
        <a:off x="3597836" y="1379979"/>
        <a:ext cx="1672894" cy="801938"/>
      </dsp:txXfrm>
    </dsp:sp>
    <dsp:sp modelId="{95A5D8F8-F1E0-4F56-926B-998CC58FA041}">
      <dsp:nvSpPr>
        <dsp:cNvPr id="0" name=""/>
        <dsp:cNvSpPr/>
      </dsp:nvSpPr>
      <dsp:spPr>
        <a:xfrm>
          <a:off x="3356493" y="1084537"/>
          <a:ext cx="216394" cy="1933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807"/>
              </a:lnTo>
              <a:lnTo>
                <a:pt x="216394" y="19338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A6070-3559-47A0-9D54-52282B82E339}">
      <dsp:nvSpPr>
        <dsp:cNvPr id="0" name=""/>
        <dsp:cNvSpPr/>
      </dsp:nvSpPr>
      <dsp:spPr>
        <a:xfrm>
          <a:off x="3572887" y="2477359"/>
          <a:ext cx="1731154" cy="1081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खर्च</a:t>
          </a:r>
          <a:r>
            <a:rPr lang="en-US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0</a:t>
          </a:r>
        </a:p>
      </dsp:txBody>
      <dsp:txXfrm>
        <a:off x="3604577" y="2509049"/>
        <a:ext cx="1667774" cy="1018591"/>
      </dsp:txXfrm>
    </dsp:sp>
    <dsp:sp modelId="{D30982B8-E695-4460-986A-940923AF1F19}">
      <dsp:nvSpPr>
        <dsp:cNvPr id="0" name=""/>
        <dsp:cNvSpPr/>
      </dsp:nvSpPr>
      <dsp:spPr>
        <a:xfrm>
          <a:off x="3356493" y="1084537"/>
          <a:ext cx="216394" cy="3286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6272"/>
              </a:lnTo>
              <a:lnTo>
                <a:pt x="216394" y="3286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53114-6023-4966-9909-1A8426BE43ED}">
      <dsp:nvSpPr>
        <dsp:cNvPr id="0" name=""/>
        <dsp:cNvSpPr/>
      </dsp:nvSpPr>
      <dsp:spPr>
        <a:xfrm>
          <a:off x="3572887" y="3829823"/>
          <a:ext cx="1731154" cy="1081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खर्च </a:t>
          </a:r>
          <a:r>
            <a:rPr lang="en-US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%-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0</a:t>
          </a:r>
        </a:p>
      </dsp:txBody>
      <dsp:txXfrm>
        <a:off x="3604577" y="3861513"/>
        <a:ext cx="1667774" cy="1018591"/>
      </dsp:txXfrm>
    </dsp:sp>
    <dsp:sp modelId="{D5C602EC-73CF-4CE1-92CB-AED88A01CE56}">
      <dsp:nvSpPr>
        <dsp:cNvPr id="0" name=""/>
        <dsp:cNvSpPr/>
      </dsp:nvSpPr>
      <dsp:spPr>
        <a:xfrm>
          <a:off x="5845027" y="2565"/>
          <a:ext cx="2163943" cy="108197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6000" b="1" kern="1200" dirty="0">
              <a:latin typeface="Kokila" panose="020B0604020202020204" pitchFamily="34" charset="0"/>
              <a:cs typeface="Kokila" panose="020B0604020202020204" pitchFamily="34" charset="0"/>
            </a:rPr>
            <a:t>जम्मा</a:t>
          </a:r>
          <a:endParaRPr lang="en-US" sz="6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876717" y="34255"/>
        <a:ext cx="2100563" cy="1018591"/>
      </dsp:txXfrm>
    </dsp:sp>
    <dsp:sp modelId="{166B902A-9F3A-4D54-A634-E94F1386AAD5}">
      <dsp:nvSpPr>
        <dsp:cNvPr id="0" name=""/>
        <dsp:cNvSpPr/>
      </dsp:nvSpPr>
      <dsp:spPr>
        <a:xfrm>
          <a:off x="6061422" y="1084537"/>
          <a:ext cx="216394" cy="811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478"/>
              </a:lnTo>
              <a:lnTo>
                <a:pt x="216394" y="811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8CF8E-4351-4B05-B746-79719EC88214}">
      <dsp:nvSpPr>
        <dsp:cNvPr id="0" name=""/>
        <dsp:cNvSpPr/>
      </dsp:nvSpPr>
      <dsp:spPr>
        <a:xfrm>
          <a:off x="6277816" y="1355030"/>
          <a:ext cx="1731154" cy="1081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अख्तियारी</a:t>
          </a:r>
          <a:r>
            <a:rPr lang="en-US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- 264.64</a:t>
          </a:r>
        </a:p>
      </dsp:txBody>
      <dsp:txXfrm>
        <a:off x="6309506" y="1386720"/>
        <a:ext cx="1667774" cy="1018591"/>
      </dsp:txXfrm>
    </dsp:sp>
    <dsp:sp modelId="{5663B2A7-9DEE-429B-B3FB-55D301D0632D}">
      <dsp:nvSpPr>
        <dsp:cNvPr id="0" name=""/>
        <dsp:cNvSpPr/>
      </dsp:nvSpPr>
      <dsp:spPr>
        <a:xfrm>
          <a:off x="6061422" y="1084537"/>
          <a:ext cx="216394" cy="2163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43"/>
              </a:lnTo>
              <a:lnTo>
                <a:pt x="216394" y="2163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61D8A-3498-4A88-B52C-78E3C1C60373}">
      <dsp:nvSpPr>
        <dsp:cNvPr id="0" name=""/>
        <dsp:cNvSpPr/>
      </dsp:nvSpPr>
      <dsp:spPr>
        <a:xfrm>
          <a:off x="6277816" y="2707494"/>
          <a:ext cx="1731154" cy="1081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खर्च</a:t>
          </a:r>
          <a:r>
            <a:rPr lang="en-US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- 219.4</a:t>
          </a:r>
        </a:p>
      </dsp:txBody>
      <dsp:txXfrm>
        <a:off x="6309506" y="2739184"/>
        <a:ext cx="1667774" cy="1018591"/>
      </dsp:txXfrm>
    </dsp:sp>
    <dsp:sp modelId="{333C9C62-4D3A-4055-944C-80B784A49088}">
      <dsp:nvSpPr>
        <dsp:cNvPr id="0" name=""/>
        <dsp:cNvSpPr/>
      </dsp:nvSpPr>
      <dsp:spPr>
        <a:xfrm>
          <a:off x="6061422" y="1084537"/>
          <a:ext cx="216394" cy="3516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6407"/>
              </a:lnTo>
              <a:lnTo>
                <a:pt x="216394" y="35164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86563-A6C7-4FEB-B5A9-E96E05EA57E6}">
      <dsp:nvSpPr>
        <dsp:cNvPr id="0" name=""/>
        <dsp:cNvSpPr/>
      </dsp:nvSpPr>
      <dsp:spPr>
        <a:xfrm>
          <a:off x="6277816" y="4059958"/>
          <a:ext cx="1731154" cy="1081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खर्च </a:t>
          </a:r>
          <a:r>
            <a:rPr lang="en-US" sz="3200" b="1" kern="1200" dirty="0">
              <a:latin typeface="Kokila" panose="020B0604020202020204" pitchFamily="34" charset="0"/>
              <a:cs typeface="Kokila" panose="020B0604020202020204" pitchFamily="34" charset="0"/>
            </a:rPr>
            <a:t>%-81.8</a:t>
          </a:r>
        </a:p>
      </dsp:txBody>
      <dsp:txXfrm>
        <a:off x="6309506" y="4091648"/>
        <a:ext cx="1667774" cy="1018591"/>
      </dsp:txXfrm>
    </dsp:sp>
    <dsp:sp modelId="{3EBC739E-0225-4F3B-A106-B5647AC6459C}">
      <dsp:nvSpPr>
        <dsp:cNvPr id="0" name=""/>
        <dsp:cNvSpPr/>
      </dsp:nvSpPr>
      <dsp:spPr>
        <a:xfrm>
          <a:off x="8549956" y="2565"/>
          <a:ext cx="2163943" cy="10819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4500" kern="1200" dirty="0"/>
            <a:t>बेरुजु</a:t>
          </a:r>
          <a:endParaRPr lang="en-US" sz="4500" kern="1200" dirty="0"/>
        </a:p>
      </dsp:txBody>
      <dsp:txXfrm>
        <a:off x="8581646" y="34255"/>
        <a:ext cx="2100563" cy="1018591"/>
      </dsp:txXfrm>
    </dsp:sp>
    <dsp:sp modelId="{A7B6F981-62EE-4B63-8F92-62AAF0B63FEC}">
      <dsp:nvSpPr>
        <dsp:cNvPr id="0" name=""/>
        <dsp:cNvSpPr/>
      </dsp:nvSpPr>
      <dsp:spPr>
        <a:xfrm>
          <a:off x="8766350" y="1084537"/>
          <a:ext cx="216394" cy="811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478"/>
              </a:lnTo>
              <a:lnTo>
                <a:pt x="216394" y="811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FF624-6242-4F59-A590-0EE424D29B5E}">
      <dsp:nvSpPr>
        <dsp:cNvPr id="0" name=""/>
        <dsp:cNvSpPr/>
      </dsp:nvSpPr>
      <dsp:spPr>
        <a:xfrm>
          <a:off x="8982745" y="1355030"/>
          <a:ext cx="1731154" cy="1081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300" b="1" kern="1200" dirty="0">
              <a:latin typeface="Kokila" panose="020B0604020202020204" pitchFamily="34" charset="0"/>
              <a:cs typeface="Kokila" panose="020B0604020202020204" pitchFamily="34" charset="0"/>
            </a:rPr>
            <a:t>२०७९।८० सम्मको बेरुजु</a:t>
          </a:r>
          <a:r>
            <a:rPr lang="en-US" sz="2300" b="1" kern="1200" dirty="0">
              <a:latin typeface="Kokila" panose="020B0604020202020204" pitchFamily="34" charset="0"/>
              <a:cs typeface="Kokila" panose="020B0604020202020204" pitchFamily="34" charset="0"/>
            </a:rPr>
            <a:t>-1.38 </a:t>
          </a:r>
          <a:endParaRPr lang="en-US" sz="2300" kern="1200" dirty="0"/>
        </a:p>
      </dsp:txBody>
      <dsp:txXfrm>
        <a:off x="9014435" y="1386720"/>
        <a:ext cx="1667774" cy="1018591"/>
      </dsp:txXfrm>
    </dsp:sp>
    <dsp:sp modelId="{743DDD7A-2CF0-4ADE-914E-1879D67207AD}">
      <dsp:nvSpPr>
        <dsp:cNvPr id="0" name=""/>
        <dsp:cNvSpPr/>
      </dsp:nvSpPr>
      <dsp:spPr>
        <a:xfrm>
          <a:off x="8766350" y="1084537"/>
          <a:ext cx="216394" cy="2163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43"/>
              </a:lnTo>
              <a:lnTo>
                <a:pt x="216394" y="2163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CD3DD-B1A4-4564-9B5B-81111DC6B967}">
      <dsp:nvSpPr>
        <dsp:cNvPr id="0" name=""/>
        <dsp:cNvSpPr/>
      </dsp:nvSpPr>
      <dsp:spPr>
        <a:xfrm>
          <a:off x="8982745" y="2707494"/>
          <a:ext cx="1731154" cy="1081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300" b="1" kern="1200" dirty="0">
              <a:latin typeface="Kokila" panose="020B0604020202020204" pitchFamily="34" charset="0"/>
              <a:cs typeface="Kokila" panose="020B0604020202020204" pitchFamily="34" charset="0"/>
            </a:rPr>
            <a:t>२०७९।८० मा  फर्छ्यौट</a:t>
          </a:r>
          <a:r>
            <a:rPr lang="en-US" sz="2300" b="1" kern="1200" dirty="0">
              <a:latin typeface="Kokila" panose="020B0604020202020204" pitchFamily="34" charset="0"/>
              <a:cs typeface="Kokila" panose="020B0604020202020204" pitchFamily="34" charset="0"/>
            </a:rPr>
            <a:t>-1.38</a:t>
          </a:r>
        </a:p>
      </dsp:txBody>
      <dsp:txXfrm>
        <a:off x="9014435" y="2739184"/>
        <a:ext cx="1667774" cy="1018591"/>
      </dsp:txXfrm>
    </dsp:sp>
    <dsp:sp modelId="{07DE96E9-F81F-4A49-9452-20ACC560F063}">
      <dsp:nvSpPr>
        <dsp:cNvPr id="0" name=""/>
        <dsp:cNvSpPr/>
      </dsp:nvSpPr>
      <dsp:spPr>
        <a:xfrm>
          <a:off x="8766350" y="1084537"/>
          <a:ext cx="216394" cy="3516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6407"/>
              </a:lnTo>
              <a:lnTo>
                <a:pt x="216394" y="35164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BC627-DFC2-42E1-8596-238EDB47A427}">
      <dsp:nvSpPr>
        <dsp:cNvPr id="0" name=""/>
        <dsp:cNvSpPr/>
      </dsp:nvSpPr>
      <dsp:spPr>
        <a:xfrm>
          <a:off x="8982745" y="4059958"/>
          <a:ext cx="1731154" cy="1081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300" b="1" kern="1200" dirty="0">
              <a:latin typeface="Kokila" panose="020B0604020202020204" pitchFamily="34" charset="0"/>
              <a:cs typeface="Kokila" panose="020B0604020202020204" pitchFamily="34" charset="0"/>
            </a:rPr>
            <a:t>बाकी बेरुजु </a:t>
          </a:r>
          <a:r>
            <a:rPr lang="en-US" sz="2300" b="1" kern="1200" dirty="0">
              <a:latin typeface="Kokila" panose="020B0604020202020204" pitchFamily="34" charset="0"/>
              <a:cs typeface="Kokila" panose="020B0604020202020204" pitchFamily="34" charset="0"/>
            </a:rPr>
            <a:t>%-0</a:t>
          </a:r>
          <a:r>
            <a:rPr lang="ne-NP" sz="2300" b="1" kern="1200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endParaRPr lang="en-US" sz="23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9014435" y="4091648"/>
        <a:ext cx="1667774" cy="1018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0.06758</cdr:x>
      <cdr:y>0.05531</cdr:y>
    </cdr:from>
    <cdr:to>
      <cdr:x>0.20432</cdr:x>
      <cdr:y>0.16867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4F379C57-499A-4512-9254-D01EC0B7696B}"/>
            </a:ext>
          </a:extLst>
        </cdr:cNvPr>
        <cdr:cNvSpPr/>
      </cdr:nvSpPr>
      <cdr:spPr>
        <a:xfrm xmlns:a="http://schemas.openxmlformats.org/drawingml/2006/main">
          <a:off x="805868" y="317106"/>
          <a:ext cx="1630497" cy="64999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/>
            <a:t>ART verify </a:t>
          </a:r>
          <a:r>
            <a:rPr lang="en-US" dirty="0" err="1"/>
            <a:t>garna</a:t>
          </a:r>
          <a:r>
            <a:rPr lang="en-US" dirty="0"/>
            <a:t> </a:t>
          </a:r>
          <a:r>
            <a:rPr lang="en-US" dirty="0" err="1"/>
            <a:t>baki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02CD-630C-4CC3-9221-D1DB36026683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A4EE1-DFDE-4650-889F-2718376D8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1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Bar Diagram </a:t>
            </a:r>
            <a:r>
              <a:rPr lang="ne-NP" dirty="0"/>
              <a:t>लाई edit गरि स्थानिय तह अनुसारको प्रतिवेदन प्रतिशतलाई उल्लेख गर्नुहोस्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CD7F4-EBDC-4B8E-A8C1-731E216D7DB8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82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30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39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e-NP" dirty="0"/>
              <a:t>नोट: बार्षिक प्रगतिमा सुधार हुँदा वा नहुँदाको कारण तथा सुधारका उपायहरु वारे छोटो विवेचना गर्ने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1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e-NP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3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9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99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e-NP" dirty="0"/>
              <a:t>एउटा वडा भित्र एउटा मात्र स्वास्थ्य संस्था छ भने </a:t>
            </a:r>
            <a:r>
              <a:rPr lang="en-US" dirty="0"/>
              <a:t>indicator</a:t>
            </a:r>
            <a:r>
              <a:rPr lang="ne-NP" dirty="0"/>
              <a:t> मा </a:t>
            </a:r>
            <a:r>
              <a:rPr lang="en-US" dirty="0"/>
              <a:t>coverage % </a:t>
            </a:r>
            <a:r>
              <a:rPr lang="ne-NP" dirty="0"/>
              <a:t>निकाल्न</a:t>
            </a:r>
            <a:r>
              <a:rPr lang="en-US" dirty="0"/>
              <a:t> organization </a:t>
            </a:r>
            <a:r>
              <a:rPr lang="ne-NP" dirty="0"/>
              <a:t>मा </a:t>
            </a:r>
            <a:r>
              <a:rPr lang="en-US" dirty="0"/>
              <a:t>ward </a:t>
            </a:r>
            <a:r>
              <a:rPr lang="ne-NP" dirty="0"/>
              <a:t>छनौट गर्नुहोस यदि वडा भित्र धेरै संस्था छन् भने आफ्नो संस्थाको मात्र निकाल्न </a:t>
            </a:r>
            <a:r>
              <a:rPr lang="en-US" dirty="0"/>
              <a:t>indicator </a:t>
            </a:r>
            <a:r>
              <a:rPr lang="ne-NP" dirty="0"/>
              <a:t>बाट नभई </a:t>
            </a:r>
            <a:r>
              <a:rPr lang="en-US" dirty="0"/>
              <a:t>data element </a:t>
            </a:r>
            <a:r>
              <a:rPr lang="ne-NP" dirty="0"/>
              <a:t> मा गई सेवा दिएको संख्या निकाल्नुहोस 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55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5F2F8-5A72-4824-84F8-2712B2080A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996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60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01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A4EE1-DFDE-4650-889F-2718376D8AE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46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78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38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7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A4EE1-DFDE-4650-889F-2718376D8AEB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84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i-IN" altLang="en-US" dirty="0">
                <a:latin typeface="Arial" panose="020B0604020202020204" pitchFamily="34" charset="0"/>
              </a:rPr>
              <a:t>आफ्नो जिल्ला अनुसारको सम्बन्धित स्थानीय तहको नाम उल्लेख गर्नुहोस्। स्थानिय तह धेरै भएमा स्लाईड संख्या थप गरि सबैलाई समाबेश गर्नुहोस्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43EC0B-C475-4AB3-87C9-D9781AC014AD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646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5F2F8-5A72-4824-84F8-2712B2080A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948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CD7F4-EBDC-4B8E-A8C1-731E216D7DB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53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5F2F8-5A72-4824-84F8-2712B2080A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2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71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B200E-9339-43F1-8DDA-B487EF7F746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1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13AED-B343-468A-AD64-F73CD5306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007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e-NP" dirty="0"/>
              <a:t>थप तालिम</a:t>
            </a:r>
            <a:r>
              <a:rPr lang="ne-NP" baseline="0" dirty="0"/>
              <a:t> लिएको भए वा आवश्यक भए थप गर्ने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600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284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A4EE1-DFDE-4650-889F-2718376D8A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42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A4EE1-DFDE-4650-889F-2718376D8A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6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A4EE1-DFDE-4650-889F-2718376D8A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590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94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e-NP" dirty="0"/>
              <a:t>थप क्रियाकलापलका लागि स्लाइड थप्नुहोला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9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4FAD-3BA8-4E6D-8397-F86B8721EA55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56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3EA4-FC1B-4915-9948-2035BAA2F0F5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816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ADE5-5D4A-4A23-B53E-47D18D71CF8C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7158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DC8-7173-47C6-9712-CCC8EC374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6F00-223F-4928-B0C7-CA1440ED85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4703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DC8-7173-47C6-9712-CCC8EC374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6F00-223F-4928-B0C7-CA1440ED85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Government of Nepal - Wikipedia">
            <a:extLst>
              <a:ext uri="{FF2B5EF4-FFF2-40B4-BE49-F238E27FC236}">
                <a16:creationId xmlns:a16="http://schemas.microsoft.com/office/drawing/2014/main" id="{FB9AC9F5-360F-01EC-E0F5-8B748E6BF5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451" y="28142"/>
            <a:ext cx="912812" cy="7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epal[1]">
            <a:extLst>
              <a:ext uri="{FF2B5EF4-FFF2-40B4-BE49-F238E27FC236}">
                <a16:creationId xmlns:a16="http://schemas.microsoft.com/office/drawing/2014/main" id="{E2FB4B45-CF27-6697-F290-BE7ACE68B5A0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55616"/>
            <a:ext cx="795416" cy="76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85099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DC8-7173-47C6-9712-CCC8EC374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6F00-223F-4928-B0C7-CA1440ED85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00359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DC8-7173-47C6-9712-CCC8EC374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6F00-223F-4928-B0C7-CA1440ED85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2199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DC8-7173-47C6-9712-CCC8EC374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6F00-223F-4928-B0C7-CA1440ED85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63033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DC8-7173-47C6-9712-CCC8EC374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6F00-223F-4928-B0C7-CA1440ED85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82787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DC8-7173-47C6-9712-CCC8EC374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6F00-223F-4928-B0C7-CA1440ED85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26538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DC8-7173-47C6-9712-CCC8EC374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6F00-223F-4928-B0C7-CA1440ED85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6931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7" y="110840"/>
            <a:ext cx="9947564" cy="768626"/>
          </a:xfr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D69C-DAFE-4940-92BF-92F5B2031A4A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79408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DC8-7173-47C6-9712-CCC8EC374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6F00-223F-4928-B0C7-CA1440ED85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27675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DC8-7173-47C6-9712-CCC8EC374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6F00-223F-4928-B0C7-CA1440ED85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456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DC8-7173-47C6-9712-CCC8EC374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6F00-223F-4928-B0C7-CA1440ED85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93811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7DFE5-08F9-47E3-9191-8BA07D27C3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3" descr="subtlegrid">
            <a:extLst>
              <a:ext uri="{FF2B5EF4-FFF2-40B4-BE49-F238E27FC236}">
                <a16:creationId xmlns:a16="http://schemas.microsoft.com/office/drawing/2014/main" id="{867946A0-513E-75EE-5930-CF58902A4A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>
            <a:fillRect/>
          </a:stretch>
        </p:blipFill>
        <p:spPr bwMode="auto">
          <a:xfrm>
            <a:off x="0" y="0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02657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20"/>
            <a:ext cx="10515600" cy="795623"/>
          </a:xfrm>
          <a:solidFill>
            <a:srgbClr val="0070C0"/>
          </a:solidFill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40ED9-185C-4299-9EAB-B2562EBD3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nepal[1]">
            <a:extLst>
              <a:ext uri="{FF2B5EF4-FFF2-40B4-BE49-F238E27FC236}">
                <a16:creationId xmlns:a16="http://schemas.microsoft.com/office/drawing/2014/main" id="{73415E20-A672-311E-C494-79D9E3EAE43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3979"/>
            <a:ext cx="506468" cy="48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overnment of Nepal - Wikipedia">
            <a:extLst>
              <a:ext uri="{FF2B5EF4-FFF2-40B4-BE49-F238E27FC236}">
                <a16:creationId xmlns:a16="http://schemas.microsoft.com/office/drawing/2014/main" id="{E79D4BB4-7123-A517-ADB7-8C578658B1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707" y="42739"/>
            <a:ext cx="581218" cy="48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16418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3162C-F421-44CD-B844-333FD096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26804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C5D2A-3CA6-49DB-811D-725EE1417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28932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B9C05-D784-4B43-982E-00958E7786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03627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D2059-D7C9-4F4C-A9AE-8AE509E3E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55793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B21F8-2F78-4DAA-BE24-E5C6A90917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5109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31A3-2049-4637-B732-4768F5320ED4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13171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4CF1-E809-4B3C-8A09-5F8F2DECC0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33038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D3CB4-208D-45EA-B567-AA3B55DDE2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6919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9B72-6E76-4331-B0DA-4A9850169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49329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5953D-B5C5-4E7F-BA88-537E025873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441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3D3C-0826-4CEB-9B55-622E6DE14164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0051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C3DB-1A87-4FF7-9A67-4496849F2C78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5338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369-0D73-479B-A52A-437732AF4180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5299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CE6-BF65-49DE-90CE-64EEB4B0ED1D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7001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C2B6-E232-4686-A5AB-465B17A628CC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4727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9070-890F-47B9-AF2A-7E6169D2BD6B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4422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9557" y="53372"/>
            <a:ext cx="10108406" cy="69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4DDDB-E6B2-46D5-8DF7-28543A47FF5B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 flag(010)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963" y="0"/>
            <a:ext cx="814037" cy="100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8"/>
            <a:ext cx="11906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9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15F8DC8-7173-47C6-9712-CCC8EC374A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2/2/2024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1E36F00-223F-4928-B0C7-CA1440ED85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4" descr="nepal[1]">
            <a:extLst>
              <a:ext uri="{FF2B5EF4-FFF2-40B4-BE49-F238E27FC236}">
                <a16:creationId xmlns:a16="http://schemas.microsoft.com/office/drawing/2014/main" id="{A86B7BC8-EEC4-7ED9-D8D7-27E554482B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8" y="114876"/>
            <a:ext cx="570953" cy="5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overnment of Nepal - Wikipedia">
            <a:extLst>
              <a:ext uri="{FF2B5EF4-FFF2-40B4-BE49-F238E27FC236}">
                <a16:creationId xmlns:a16="http://schemas.microsoft.com/office/drawing/2014/main" id="{5121C298-812F-A072-7BAC-4A3D85BC5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829" y="30117"/>
            <a:ext cx="811462" cy="6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67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41B1E1-1898-4696-B85C-53FF08557E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7" descr="subtlegrid">
            <a:extLst>
              <a:ext uri="{FF2B5EF4-FFF2-40B4-BE49-F238E27FC236}">
                <a16:creationId xmlns:a16="http://schemas.microsoft.com/office/drawing/2014/main" id="{DA565E32-B4B7-775F-AF42-09F0B778B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>
            <a:fillRect/>
          </a:stretch>
        </p:blipFill>
        <p:spPr bwMode="auto">
          <a:xfrm>
            <a:off x="0" y="-17463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4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1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540" y="5098360"/>
            <a:ext cx="4194810" cy="1015243"/>
          </a:xfrm>
          <a:pattFill prst="pct5">
            <a:fgClr>
              <a:schemeClr val="bg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ne-NP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प्रस्तुतकर्ता</a:t>
            </a:r>
            <a:r>
              <a:rPr lang="ne-NP" sz="3200" b="1" dirty="0">
                <a:solidFill>
                  <a:schemeClr val="accent6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ne-NP" sz="3200" b="1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2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हेमराज पाण्डे</a:t>
            </a:r>
            <a:endParaRPr lang="en-US" sz="32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ne-NP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पद</a:t>
            </a:r>
            <a:r>
              <a:rPr lang="ne-NP" sz="3200" b="1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ne-NP" sz="3200" b="1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2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वरिष्ठ जनस्वास्थ्य अधिकृत</a:t>
            </a:r>
            <a:endParaRPr lang="en-US" sz="32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1B0228C-AF80-40DC-9906-D65C4E55A097}"/>
              </a:ext>
            </a:extLst>
          </p:cNvPr>
          <p:cNvGraphicFramePr/>
          <p:nvPr>
            <p:extLst/>
          </p:nvPr>
        </p:nvGraphicFramePr>
        <p:xfrm>
          <a:off x="526853" y="3293175"/>
          <a:ext cx="7222687" cy="180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A6021-4D95-42C3-81AE-BF3C15F3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7EAD0BE3-C08A-4A99-B3D0-D3C699B6C039}"/>
              </a:ext>
            </a:extLst>
          </p:cNvPr>
          <p:cNvSpPr/>
          <p:nvPr/>
        </p:nvSpPr>
        <p:spPr>
          <a:xfrm>
            <a:off x="1657350" y="37622"/>
            <a:ext cx="9572625" cy="2181355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स्वास्थ्य</a:t>
            </a:r>
            <a:r>
              <a:rPr lang="en-US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कार्यक्रमको</a:t>
            </a:r>
            <a:r>
              <a:rPr lang="en-US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प्रदेश स्तरीय बार्षिक समीक्षा गोष्ठी </a:t>
            </a:r>
            <a:br>
              <a:rPr lang="ne-NP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ne-NP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आर्थिक वर्ष</a:t>
            </a:r>
            <a:r>
              <a:rPr lang="en-US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२०७९/८०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5807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208" y="58368"/>
            <a:ext cx="9965635" cy="76862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e-NP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मानव संशाधनको</a:t>
            </a:r>
            <a:r>
              <a:rPr lang="en-US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अवस्था</a:t>
            </a:r>
            <a:endParaRPr lang="en-US" sz="4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31072-BBD6-4373-AD92-E4F68F93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5289-5F71-4AE7-A4C8-0A7E930537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9C0B16-3CA5-48C8-BEE1-4BFCAE82A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672790"/>
              </p:ext>
            </p:extLst>
          </p:nvPr>
        </p:nvGraphicFramePr>
        <p:xfrm>
          <a:off x="211482" y="1009654"/>
          <a:ext cx="11866219" cy="5790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5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336">
                  <a:extLst>
                    <a:ext uri="{9D8B030D-6E8A-4147-A177-3AD203B41FA5}">
                      <a16:colId xmlns:a16="http://schemas.microsoft.com/office/drawing/2014/main" val="2065604347"/>
                    </a:ext>
                  </a:extLst>
                </a:gridCol>
                <a:gridCol w="469810">
                  <a:extLst>
                    <a:ext uri="{9D8B030D-6E8A-4147-A177-3AD203B41FA5}">
                      <a16:colId xmlns:a16="http://schemas.microsoft.com/office/drawing/2014/main" val="1020513028"/>
                    </a:ext>
                  </a:extLst>
                </a:gridCol>
                <a:gridCol w="384390">
                  <a:extLst>
                    <a:ext uri="{9D8B030D-6E8A-4147-A177-3AD203B41FA5}">
                      <a16:colId xmlns:a16="http://schemas.microsoft.com/office/drawing/2014/main" val="586359001"/>
                    </a:ext>
                  </a:extLst>
                </a:gridCol>
                <a:gridCol w="484046">
                  <a:extLst>
                    <a:ext uri="{9D8B030D-6E8A-4147-A177-3AD203B41FA5}">
                      <a16:colId xmlns:a16="http://schemas.microsoft.com/office/drawing/2014/main" val="1224154217"/>
                    </a:ext>
                  </a:extLst>
                </a:gridCol>
                <a:gridCol w="701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844">
                  <a:extLst>
                    <a:ext uri="{9D8B030D-6E8A-4147-A177-3AD203B41FA5}">
                      <a16:colId xmlns:a16="http://schemas.microsoft.com/office/drawing/2014/main" val="1910219116"/>
                    </a:ext>
                  </a:extLst>
                </a:gridCol>
                <a:gridCol w="42258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389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851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85196">
                  <a:extLst>
                    <a:ext uri="{9D8B030D-6E8A-4147-A177-3AD203B41FA5}">
                      <a16:colId xmlns:a16="http://schemas.microsoft.com/office/drawing/2014/main" val="569453627"/>
                    </a:ext>
                  </a:extLst>
                </a:gridCol>
                <a:gridCol w="620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9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5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1334">
                  <a:extLst>
                    <a:ext uri="{9D8B030D-6E8A-4147-A177-3AD203B41FA5}">
                      <a16:colId xmlns:a16="http://schemas.microsoft.com/office/drawing/2014/main" val="307236158"/>
                    </a:ext>
                  </a:extLst>
                </a:gridCol>
                <a:gridCol w="5630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9811">
                  <a:extLst>
                    <a:ext uri="{9D8B030D-6E8A-4147-A177-3AD203B41FA5}">
                      <a16:colId xmlns:a16="http://schemas.microsoft.com/office/drawing/2014/main" val="3451067915"/>
                    </a:ext>
                  </a:extLst>
                </a:gridCol>
                <a:gridCol w="5686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48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9305">
                <a:tc rowSpan="2">
                  <a:txBody>
                    <a:bodyPr/>
                    <a:lstStyle/>
                    <a:p>
                      <a:pPr algn="ctr"/>
                      <a:r>
                        <a:rPr lang="ne-NP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स्थानिय तहको नाम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Consultant </a:t>
                      </a:r>
                      <a:r>
                        <a:rPr lang="ne-NP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चिकित्सक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मेडिकल अधिकृत 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e-NP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ब./जनस्वास्थ्य अधिकृत 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e-NP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प्यारामेडिक्स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(५/६/७ औं तह)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e-NP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016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पूर्ति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रिक्त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करार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पूर्ति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रिक्त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करार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पूर्ति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रिक्त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करार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पूर्ति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रिक्त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करार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पूर्ति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रिक्त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करार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77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गौमुखी 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77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नौवहिनी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762166"/>
                  </a:ext>
                </a:extLst>
              </a:tr>
              <a:tr h="44977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झिमरुक 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413176"/>
                  </a:ext>
                </a:extLst>
              </a:tr>
              <a:tr h="44977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प्यूठान नपा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4564189"/>
                  </a:ext>
                </a:extLst>
              </a:tr>
              <a:tr h="44977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स्वर्गद्धारी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5512747"/>
                  </a:ext>
                </a:extLst>
              </a:tr>
              <a:tr h="44977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माण्डवी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057591"/>
                  </a:ext>
                </a:extLst>
              </a:tr>
              <a:tr h="44977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मल्लरानी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77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ऐरावती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77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सरुमारानी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817">
                <a:tc>
                  <a:txBody>
                    <a:bodyPr/>
                    <a:lstStyle/>
                    <a:p>
                      <a:pPr algn="r"/>
                      <a:r>
                        <a:rPr lang="en-US" sz="2400" b="0" kern="1200" dirty="0" err="1">
                          <a:latin typeface="Preeti" pitchFamily="2" charset="0"/>
                          <a:cs typeface="Kokila" panose="020B0604020202020204" pitchFamily="34" charset="0"/>
                        </a:rPr>
                        <a:t>hDdf</a:t>
                      </a:r>
                      <a:endParaRPr lang="ne-NP" sz="2400" b="0" kern="1200" dirty="0">
                        <a:solidFill>
                          <a:schemeClr val="dk1"/>
                        </a:solidFill>
                        <a:latin typeface="Preeti" pitchFamily="2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92398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951" y="121913"/>
            <a:ext cx="7841799" cy="613561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ne-NP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मानव संशाधनको</a:t>
            </a:r>
            <a:r>
              <a:rPr lang="en-US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अवस्था</a:t>
            </a:r>
            <a:endParaRPr lang="en-US" sz="4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31072-BBD6-4373-AD92-E4F68F93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192" y="600827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5289-5F71-4AE7-A4C8-0A7E930537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9C0B16-3CA5-48C8-BEE1-4BFCAE82AA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210" y="773574"/>
          <a:ext cx="11478717" cy="5884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387">
                  <a:extLst>
                    <a:ext uri="{9D8B030D-6E8A-4147-A177-3AD203B41FA5}">
                      <a16:colId xmlns:a16="http://schemas.microsoft.com/office/drawing/2014/main" val="1691574783"/>
                    </a:ext>
                  </a:extLst>
                </a:gridCol>
                <a:gridCol w="473478">
                  <a:extLst>
                    <a:ext uri="{9D8B030D-6E8A-4147-A177-3AD203B41FA5}">
                      <a16:colId xmlns:a16="http://schemas.microsoft.com/office/drawing/2014/main" val="789104110"/>
                    </a:ext>
                  </a:extLst>
                </a:gridCol>
                <a:gridCol w="457110">
                  <a:extLst>
                    <a:ext uri="{9D8B030D-6E8A-4147-A177-3AD203B41FA5}">
                      <a16:colId xmlns:a16="http://schemas.microsoft.com/office/drawing/2014/main" val="3514717544"/>
                    </a:ext>
                  </a:extLst>
                </a:gridCol>
                <a:gridCol w="420968">
                  <a:extLst>
                    <a:ext uri="{9D8B030D-6E8A-4147-A177-3AD203B41FA5}">
                      <a16:colId xmlns:a16="http://schemas.microsoft.com/office/drawing/2014/main" val="3617757881"/>
                    </a:ext>
                  </a:extLst>
                </a:gridCol>
                <a:gridCol w="565234">
                  <a:extLst>
                    <a:ext uri="{9D8B030D-6E8A-4147-A177-3AD203B41FA5}">
                      <a16:colId xmlns:a16="http://schemas.microsoft.com/office/drawing/2014/main" val="2822831490"/>
                    </a:ext>
                  </a:extLst>
                </a:gridCol>
                <a:gridCol w="462815">
                  <a:extLst>
                    <a:ext uri="{9D8B030D-6E8A-4147-A177-3AD203B41FA5}">
                      <a16:colId xmlns:a16="http://schemas.microsoft.com/office/drawing/2014/main" val="2319997398"/>
                    </a:ext>
                  </a:extLst>
                </a:gridCol>
                <a:gridCol w="434908">
                  <a:extLst>
                    <a:ext uri="{9D8B030D-6E8A-4147-A177-3AD203B41FA5}">
                      <a16:colId xmlns:a16="http://schemas.microsoft.com/office/drawing/2014/main" val="2550606219"/>
                    </a:ext>
                  </a:extLst>
                </a:gridCol>
                <a:gridCol w="434908">
                  <a:extLst>
                    <a:ext uri="{9D8B030D-6E8A-4147-A177-3AD203B41FA5}">
                      <a16:colId xmlns:a16="http://schemas.microsoft.com/office/drawing/2014/main" val="2518083478"/>
                    </a:ext>
                  </a:extLst>
                </a:gridCol>
                <a:gridCol w="7716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190">
                  <a:extLst>
                    <a:ext uri="{9D8B030D-6E8A-4147-A177-3AD203B41FA5}">
                      <a16:colId xmlns:a16="http://schemas.microsoft.com/office/drawing/2014/main" val="92258450"/>
                    </a:ext>
                  </a:extLst>
                </a:gridCol>
                <a:gridCol w="4021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45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0918">
                  <a:extLst>
                    <a:ext uri="{9D8B030D-6E8A-4147-A177-3AD203B41FA5}">
                      <a16:colId xmlns:a16="http://schemas.microsoft.com/office/drawing/2014/main" val="1550639171"/>
                    </a:ext>
                  </a:extLst>
                </a:gridCol>
                <a:gridCol w="4309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64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8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9124">
                  <a:extLst>
                    <a:ext uri="{9D8B030D-6E8A-4147-A177-3AD203B41FA5}">
                      <a16:colId xmlns:a16="http://schemas.microsoft.com/office/drawing/2014/main" val="3451067915"/>
                    </a:ext>
                  </a:extLst>
                </a:gridCol>
                <a:gridCol w="4309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965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69984">
                <a:tc rowSpan="2"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स्थानिय तहको नाम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प्यारामेडिक्स </a:t>
                      </a:r>
                    </a:p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(४/५/६ औं तह 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स्टाफ नर्स/सि.अ.न.मि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(५/६/७ औं तह)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सि.अनमी/अ</a:t>
                      </a:r>
                      <a:r>
                        <a:rPr lang="ne-NP" sz="16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 मी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(४/५/६ औं तह )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अन्य प्राविधिक</a:t>
                      </a:r>
                    </a:p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(ल्याब, X-ray, अन्य)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541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पूर्ति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रिक्त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करार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पूर्ति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रिक्त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करार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पूर्ति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रिक्त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करार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पूर्ति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रिक्त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करार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पूर्ति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रिक्त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करार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88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गौमुखी 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88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नौवहिनी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762166"/>
                  </a:ext>
                </a:extLst>
              </a:tr>
              <a:tr h="498198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झिमरुक 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413176"/>
                  </a:ext>
                </a:extLst>
              </a:tr>
              <a:tr h="449988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प्यूठान नपा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4564189"/>
                  </a:ext>
                </a:extLst>
              </a:tr>
              <a:tr h="449988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स्वर्गद्धारी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5512747"/>
                  </a:ext>
                </a:extLst>
              </a:tr>
              <a:tr h="449988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माण्डवी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057591"/>
                  </a:ext>
                </a:extLst>
              </a:tr>
              <a:tr h="449988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मल्लरानी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88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ऐरावती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9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सरुमारानी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18">
                <a:tc>
                  <a:txBody>
                    <a:bodyPr/>
                    <a:lstStyle/>
                    <a:p>
                      <a:pPr algn="r"/>
                      <a:r>
                        <a:rPr lang="ne-NP" sz="1600" b="1" kern="1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ne-NP" sz="1600" b="1" kern="1200" dirty="0">
                        <a:solidFill>
                          <a:schemeClr val="dk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128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274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9706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208" y="58368"/>
            <a:ext cx="9965635" cy="76862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e-NP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स्वास्थ्य कार्यालयको मानव संशाधनको</a:t>
            </a:r>
            <a:r>
              <a:rPr lang="en-US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अवस्था</a:t>
            </a:r>
            <a:endParaRPr lang="en-US" sz="4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31072-BBD6-4373-AD92-E4F68F93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0E61A0-AAD7-963C-302F-1F4C91646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902839"/>
              </p:ext>
            </p:extLst>
          </p:nvPr>
        </p:nvGraphicFramePr>
        <p:xfrm>
          <a:off x="168442" y="1046748"/>
          <a:ext cx="1163687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840">
                  <a:extLst>
                    <a:ext uri="{9D8B030D-6E8A-4147-A177-3AD203B41FA5}">
                      <a16:colId xmlns:a16="http://schemas.microsoft.com/office/drawing/2014/main" val="1569934263"/>
                    </a:ext>
                  </a:extLst>
                </a:gridCol>
                <a:gridCol w="1638016">
                  <a:extLst>
                    <a:ext uri="{9D8B030D-6E8A-4147-A177-3AD203B41FA5}">
                      <a16:colId xmlns:a16="http://schemas.microsoft.com/office/drawing/2014/main" val="1919171593"/>
                    </a:ext>
                  </a:extLst>
                </a:gridCol>
                <a:gridCol w="2818674">
                  <a:extLst>
                    <a:ext uri="{9D8B030D-6E8A-4147-A177-3AD203B41FA5}">
                      <a16:colId xmlns:a16="http://schemas.microsoft.com/office/drawing/2014/main" val="471030348"/>
                    </a:ext>
                  </a:extLst>
                </a:gridCol>
                <a:gridCol w="2015589">
                  <a:extLst>
                    <a:ext uri="{9D8B030D-6E8A-4147-A177-3AD203B41FA5}">
                      <a16:colId xmlns:a16="http://schemas.microsoft.com/office/drawing/2014/main" val="48275429"/>
                    </a:ext>
                  </a:extLst>
                </a:gridCol>
                <a:gridCol w="1818752">
                  <a:extLst>
                    <a:ext uri="{9D8B030D-6E8A-4147-A177-3AD203B41FA5}">
                      <a16:colId xmlns:a16="http://schemas.microsoft.com/office/drawing/2014/main" val="1553447263"/>
                    </a:ext>
                  </a:extLst>
                </a:gridCol>
              </a:tblGrid>
              <a:tr h="334108"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पद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स्वीकृत दरबन्दी 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पूर्ति  (दरबन्दी अनुसार)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रिक्त 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करार 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59571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ब./ज.स्वा.प्र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(९/१० औं तह)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800186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ब./जनस्वास्थ्य अधिकृत (७/८ औं तह)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45044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पारामेडिक्स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(</a:t>
                      </a:r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५,६,७ तह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575883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पारामेडिक्स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(</a:t>
                      </a:r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४,५,६ तह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264204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पब्लिक हेल्थ नर्स (४/५/६ औं तह)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575919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अन्य प्राविधिक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(ल्याब, अन्य)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364379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तथ्यांक अधिकृत/सहायक 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80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खरिदार/ना.सु 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670250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लेखा अधिकृत/सहायक 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97065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/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4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04400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65E0CA-43CA-48F4-B1A4-928532FE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259752-E226-41C0-B25B-F2C221232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778275"/>
              </p:ext>
            </p:extLst>
          </p:nvPr>
        </p:nvGraphicFramePr>
        <p:xfrm>
          <a:off x="418641" y="256957"/>
          <a:ext cx="11314323" cy="6464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0D44761-AE46-4458-AAAE-927C13F0B9EC}"/>
              </a:ext>
            </a:extLst>
          </p:cNvPr>
          <p:cNvSpPr/>
          <p:nvPr/>
        </p:nvSpPr>
        <p:spPr>
          <a:xfrm>
            <a:off x="5288096" y="4770304"/>
            <a:ext cx="4329629" cy="19511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400" b="1" dirty="0">
                <a:latin typeface="Kokila" panose="020B0604020202020204" pitchFamily="34" charset="0"/>
                <a:cs typeface="Kokila" panose="020B0604020202020204" pitchFamily="34" charset="0"/>
              </a:rPr>
              <a:t>कार्यालय सहयोगी २ </a:t>
            </a:r>
          </a:p>
          <a:p>
            <a:pPr algn="ctr"/>
            <a:r>
              <a:rPr lang="en-US" sz="2400" b="1" dirty="0"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ne-NP" sz="2400" b="1" dirty="0">
                <a:latin typeface="Kokila" panose="020B0604020202020204" pitchFamily="34" charset="0"/>
                <a:cs typeface="Kokila" panose="020B0604020202020204" pitchFamily="34" charset="0"/>
              </a:rPr>
              <a:t>१पुर्ति १ करार</a:t>
            </a:r>
            <a:r>
              <a:rPr lang="en-US" sz="2400" b="1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endParaRPr lang="ne-NP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ne-NP" sz="2400" b="1" dirty="0">
                <a:latin typeface="Kokila" panose="020B0604020202020204" pitchFamily="34" charset="0"/>
                <a:cs typeface="Kokila" panose="020B0604020202020204" pitchFamily="34" charset="0"/>
              </a:rPr>
              <a:t>हलुका सवारी चालक</a:t>
            </a:r>
          </a:p>
          <a:p>
            <a:pPr algn="ctr"/>
            <a:r>
              <a:rPr lang="ne-NP" sz="2400" b="1" dirty="0">
                <a:latin typeface="Kokila" panose="020B0604020202020204" pitchFamily="34" charset="0"/>
                <a:cs typeface="Kokila" panose="020B0604020202020204" pitchFamily="34" charset="0"/>
              </a:rPr>
              <a:t>१ करार</a:t>
            </a:r>
            <a:endParaRPr lang="en-US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1646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105" y="-2410"/>
            <a:ext cx="9833548" cy="641865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ne-NP" sz="3200" dirty="0">
                <a:solidFill>
                  <a:srgbClr val="002060"/>
                </a:solidFill>
              </a:rPr>
              <a:t>स्वास्थ्य कार्यालयको वार्षिक </a:t>
            </a:r>
            <a:r>
              <a:rPr lang="ne-NP" altLang="en-US" sz="3200" dirty="0">
                <a:solidFill>
                  <a:srgbClr val="002060"/>
                </a:solidFill>
              </a:rPr>
              <a:t>वित्तीय प्रगति </a:t>
            </a:r>
            <a:r>
              <a:rPr lang="ne-NP" sz="3200" dirty="0">
                <a:solidFill>
                  <a:srgbClr val="002060"/>
                </a:solidFill>
              </a:rPr>
              <a:t>विवरण आ. व २०७९/८० 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90883-0FCF-4C60-BAF9-00373FBA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5289-5F71-4AE7-A4C8-0A7E930537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9340BC3-36F1-7703-1DE7-9A1C15B4BBF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4767" y="1432278"/>
          <a:ext cx="11482466" cy="213202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54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1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8118">
                  <a:extLst>
                    <a:ext uri="{9D8B030D-6E8A-4147-A177-3AD203B41FA5}">
                      <a16:colId xmlns:a16="http://schemas.microsoft.com/office/drawing/2014/main" val="2644036676"/>
                    </a:ext>
                  </a:extLst>
                </a:gridCol>
                <a:gridCol w="1309031">
                  <a:extLst>
                    <a:ext uri="{9D8B030D-6E8A-4147-A177-3AD203B41FA5}">
                      <a16:colId xmlns:a16="http://schemas.microsoft.com/office/drawing/2014/main" val="4051011150"/>
                    </a:ext>
                  </a:extLst>
                </a:gridCol>
                <a:gridCol w="1092295">
                  <a:extLst>
                    <a:ext uri="{9D8B030D-6E8A-4147-A177-3AD203B41FA5}">
                      <a16:colId xmlns:a16="http://schemas.microsoft.com/office/drawing/2014/main" val="3158331414"/>
                    </a:ext>
                  </a:extLst>
                </a:gridCol>
              </a:tblGrid>
              <a:tr h="506881">
                <a:tc gridSpan="3"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शशर्त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निशर्त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12571">
                <a:tc>
                  <a:txBody>
                    <a:bodyPr/>
                    <a:lstStyle/>
                    <a:p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अख्तियारी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खर्च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खर्च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अख्तियारी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खर्च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खर्च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अख्तियारी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खर्च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खर्च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125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264.64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219.14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53A3D99-0C83-3287-7DCC-7DA7723F4BC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35726" y="4246956"/>
          <a:ext cx="6720548" cy="231516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80137">
                  <a:extLst>
                    <a:ext uri="{9D8B030D-6E8A-4147-A177-3AD203B41FA5}">
                      <a16:colId xmlns:a16="http://schemas.microsoft.com/office/drawing/2014/main" val="1121837259"/>
                    </a:ext>
                  </a:extLst>
                </a:gridCol>
                <a:gridCol w="1680137">
                  <a:extLst>
                    <a:ext uri="{9D8B030D-6E8A-4147-A177-3AD203B41FA5}">
                      <a16:colId xmlns:a16="http://schemas.microsoft.com/office/drawing/2014/main" val="2861910182"/>
                    </a:ext>
                  </a:extLst>
                </a:gridCol>
                <a:gridCol w="1680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80137">
                  <a:extLst>
                    <a:ext uri="{9D8B030D-6E8A-4147-A177-3AD203B41FA5}">
                      <a16:colId xmlns:a16="http://schemas.microsoft.com/office/drawing/2014/main" val="1950173886"/>
                    </a:ext>
                  </a:extLst>
                </a:gridCol>
              </a:tblGrid>
              <a:tr h="56322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वेरुजुको अवस्था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वेरुजुको अवस्था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249941"/>
                  </a:ext>
                </a:extLst>
              </a:tr>
              <a:tr h="563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हाल सम्मको (२०७९।८०) जम्मा  वेरुजु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आ.व २०७९/८० मा फर्छौट रकम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आ.व २०७९/८० मा फर्छौट  प्रतिशत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बाँकी वेरुजु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3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138000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13350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C741F-EA1C-4597-B463-3CF124EB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82B771-72E6-49CC-A078-2A08A9CC65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761694"/>
              </p:ext>
            </p:extLst>
          </p:nvPr>
        </p:nvGraphicFramePr>
        <p:xfrm>
          <a:off x="352540" y="1211855"/>
          <a:ext cx="11149070" cy="514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D55B7A9-EF04-47BE-8CDD-8A337034825F}"/>
              </a:ext>
            </a:extLst>
          </p:cNvPr>
          <p:cNvSpPr txBox="1">
            <a:spLocks/>
          </p:cNvSpPr>
          <p:nvPr/>
        </p:nvSpPr>
        <p:spPr>
          <a:xfrm>
            <a:off x="1364105" y="-2410"/>
            <a:ext cx="9833548" cy="641865"/>
          </a:xfrm>
          <a:prstGeom prst="rect">
            <a:avLst/>
          </a:prstGeo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e-NP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स्वास्थ्य कार्यालयको वार्षिक </a:t>
            </a:r>
            <a:r>
              <a:rPr lang="ne-NP" altLang="en-US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वित्तीय प्रगति </a:t>
            </a:r>
            <a:r>
              <a:rPr lang="ne-NP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विवरण आ. व २०७९/८०</a:t>
            </a:r>
            <a:r>
              <a:rPr lang="en-US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ne-NP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रु लाखमा</a:t>
            </a:r>
            <a:r>
              <a:rPr lang="en-US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r>
              <a:rPr lang="ne-NP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3393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105" y="107758"/>
            <a:ext cx="9833548" cy="641865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ne-NP" sz="3200" dirty="0">
                <a:solidFill>
                  <a:srgbClr val="002060"/>
                </a:solidFill>
              </a:rPr>
              <a:t>एकिकृत स्वास्थ्य तथा सरसफाई कार्यक्रम (प्रदेश तर्फ)भौतिक तथा वितीय प्रगति २०७९/८० 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90883-0FCF-4C60-BAF9-00373FBA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5289-5F71-4AE7-A4C8-0A7E930537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0E3323-CFEC-CD11-AD02-514F712DE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52469"/>
              </p:ext>
            </p:extLst>
          </p:nvPr>
        </p:nvGraphicFramePr>
        <p:xfrm>
          <a:off x="341918" y="1145748"/>
          <a:ext cx="11508164" cy="5311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644">
                  <a:extLst>
                    <a:ext uri="{9D8B030D-6E8A-4147-A177-3AD203B41FA5}">
                      <a16:colId xmlns:a16="http://schemas.microsoft.com/office/drawing/2014/main" val="961525181"/>
                    </a:ext>
                  </a:extLst>
                </a:gridCol>
                <a:gridCol w="2904413">
                  <a:extLst>
                    <a:ext uri="{9D8B030D-6E8A-4147-A177-3AD203B41FA5}">
                      <a16:colId xmlns:a16="http://schemas.microsoft.com/office/drawing/2014/main" val="44513769"/>
                    </a:ext>
                  </a:extLst>
                </a:gridCol>
                <a:gridCol w="1506729">
                  <a:extLst>
                    <a:ext uri="{9D8B030D-6E8A-4147-A177-3AD203B41FA5}">
                      <a16:colId xmlns:a16="http://schemas.microsoft.com/office/drawing/2014/main" val="3437059409"/>
                    </a:ext>
                  </a:extLst>
                </a:gridCol>
                <a:gridCol w="749147">
                  <a:extLst>
                    <a:ext uri="{9D8B030D-6E8A-4147-A177-3AD203B41FA5}">
                      <a16:colId xmlns:a16="http://schemas.microsoft.com/office/drawing/2014/main" val="2575826572"/>
                    </a:ext>
                  </a:extLst>
                </a:gridCol>
                <a:gridCol w="3021594">
                  <a:extLst>
                    <a:ext uri="{9D8B030D-6E8A-4147-A177-3AD203B41FA5}">
                      <a16:colId xmlns:a16="http://schemas.microsoft.com/office/drawing/2014/main" val="2567242595"/>
                    </a:ext>
                  </a:extLst>
                </a:gridCol>
                <a:gridCol w="2394637">
                  <a:extLst>
                    <a:ext uri="{9D8B030D-6E8A-4147-A177-3AD203B41FA5}">
                      <a16:colId xmlns:a16="http://schemas.microsoft.com/office/drawing/2014/main" val="25764220"/>
                    </a:ext>
                  </a:extLst>
                </a:gridCol>
              </a:tblGrid>
              <a:tr h="784940">
                <a:tc>
                  <a:txBody>
                    <a:bodyPr/>
                    <a:lstStyle/>
                    <a:p>
                      <a:r>
                        <a:rPr lang="ne-NP" dirty="0"/>
                        <a:t>सि 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/>
                        <a:t>क्रियाकलाप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/>
                        <a:t>बार्षिक बजेट रु हजारमा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/>
                        <a:t>खर्च प्रतिशत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/>
                        <a:t>मुख्य उपलब्धी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/>
                        <a:t>शतप्रतिशत हुन नसक्नुको कारण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866783"/>
                  </a:ext>
                </a:extLst>
              </a:tr>
              <a:tr h="72601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स्वास्थ्य सम्बन्धी सचेतना कार्यक्रम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स्वास्थ्य सचेतना अभिबृद्ध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शतप्रतिशत भएको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768615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एकिकृत जनस्वास्थ्य अभियान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५००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शतप्रतिशत भएको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44543"/>
                  </a:ext>
                </a:extLst>
              </a:tr>
              <a:tr h="53679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समुदाय स्तरमा </a:t>
                      </a:r>
                      <a:r>
                        <a:rPr lang="en-US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RRT </a:t>
                      </a:r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गठन अभिमुखिकरण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५००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माहामारी प्रकोप नियन्त्रणमा सहज भएको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शतप्रतिशत भएको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506790"/>
                  </a:ext>
                </a:extLst>
              </a:tr>
              <a:tr h="50550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खानेपानीको गुणस्तर जाच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२००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खानेपानी गुणस्तर सुधार भएको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शतप्रतिशत भएको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50165"/>
                  </a:ext>
                </a:extLst>
              </a:tr>
              <a:tr h="666495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वर्थिङ सेन्टरहरुको क्षमता अभिबृद्धि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शतप्रतिशत भएको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446749"/>
                  </a:ext>
                </a:extLst>
              </a:tr>
              <a:tr h="543548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७० वर्ष माथिका जेष्ठ नागरिकको घरमै स्वास्थ्य कार्यक्रम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२४००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जेष्ठ नागरिकलाई प्रभावकारी स्वास्थ्य सेवा उपलब्ध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शतप्रतिशत भएको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195180"/>
                  </a:ext>
                </a:extLst>
              </a:tr>
              <a:tr h="61275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ल्यावटप खरिद र पुर्वाधार निर्माण झिमरुक ५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</a:t>
                      </a:r>
                      <a:r>
                        <a:rPr lang="en-US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९९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९९</a:t>
                      </a:r>
                      <a:r>
                        <a:rPr lang="en-US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कार्य सहजता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शतप्रतिशत भएको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00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07423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E9B53-C107-4C5B-8E64-C25407DD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53CC7A0-54A6-483E-92D1-303E10157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827408"/>
              </p:ext>
            </p:extLst>
          </p:nvPr>
        </p:nvGraphicFramePr>
        <p:xfrm>
          <a:off x="2032000" y="1167788"/>
          <a:ext cx="2628135" cy="493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90340F6-2E2A-4852-A347-E22C5EFA3FF4}"/>
              </a:ext>
            </a:extLst>
          </p:cNvPr>
          <p:cNvSpPr txBox="1">
            <a:spLocks/>
          </p:cNvSpPr>
          <p:nvPr/>
        </p:nvSpPr>
        <p:spPr>
          <a:xfrm>
            <a:off x="1371599" y="55754"/>
            <a:ext cx="9878291" cy="941348"/>
          </a:xfrm>
          <a:prstGeom prst="rect">
            <a:avLst/>
          </a:prstGeom>
          <a:solidFill>
            <a:srgbClr val="CEFE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00000"/>
              </a:lnSpc>
            </a:pPr>
            <a:r>
              <a:rPr lang="ne-NP" sz="3600">
                <a:latin typeface="+mn-lt"/>
                <a:ea typeface="+mn-ea"/>
                <a:cs typeface="Kalimati" panose="00000400000000000000" pitchFamily="2"/>
              </a:rPr>
              <a:t>७० वर्ष माथिका जेष्ठ नागरिकहरुको उपचार कार्यक्रम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48AB261-3722-4150-907F-DC9745F36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743902"/>
              </p:ext>
            </p:extLst>
          </p:nvPr>
        </p:nvGraphicFramePr>
        <p:xfrm>
          <a:off x="6096000" y="1167788"/>
          <a:ext cx="5372558" cy="432962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99170">
                  <a:extLst>
                    <a:ext uri="{9D8B030D-6E8A-4147-A177-3AD203B41FA5}">
                      <a16:colId xmlns:a16="http://schemas.microsoft.com/office/drawing/2014/main" val="4222050306"/>
                    </a:ext>
                  </a:extLst>
                </a:gridCol>
                <a:gridCol w="1135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7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1194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सेवा ग्राही</a:t>
                      </a:r>
                      <a:endParaRPr kumimoji="0" lang="en-US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marL="121920" marR="12192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Kalimati" pitchFamily="2" charset="0"/>
                        <a:cs typeface="Kalimati" panose="00000400000000000000" pitchFamily="2"/>
                      </a:endParaRPr>
                    </a:p>
                  </a:txBody>
                  <a:tcPr marL="121920" marR="12192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Kalimati" panose="00000400000000000000" pitchFamily="2"/>
                        </a:rPr>
                        <a:t>मुख्य रोगहरुको विवरण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Kalimati" pitchFamily="2" charset="0"/>
                        <a:cs typeface="Kalimati" panose="00000400000000000000" pitchFamily="2"/>
                      </a:endParaRPr>
                    </a:p>
                  </a:txBody>
                  <a:tcPr marL="121920" marR="12192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71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Kalimati" pitchFamily="2" charset="0"/>
                          <a:cs typeface="Kalimati" panose="00000400000000000000" pitchFamily="2"/>
                        </a:rPr>
                        <a:t>महिला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Kalimati" pitchFamily="2" charset="0"/>
                        <a:cs typeface="Kalimati" panose="00000400000000000000" pitchFamily="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Kalimati" pitchFamily="2" charset="0"/>
                          <a:cs typeface="Kalimati" panose="00000400000000000000" pitchFamily="2"/>
                        </a:rPr>
                        <a:t>1954</a:t>
                      </a:r>
                    </a:p>
                  </a:txBody>
                  <a:tcPr marL="121920" marR="12192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HTN, COPD, Arthritis, Diabetes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Kalimati" pitchFamily="2" charset="0"/>
                        <a:cs typeface="Kokila" panose="020B060402020202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Kalimati" pitchFamily="2" charset="0"/>
                        <a:cs typeface="Kokila" panose="020B0604020202020204" pitchFamily="34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320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Kalimati" pitchFamily="2" charset="0"/>
                          <a:cs typeface="Kalimati" panose="00000400000000000000" pitchFamily="2"/>
                        </a:rPr>
                        <a:t>पुरुष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Kalimati" pitchFamily="2" charset="0"/>
                        <a:cs typeface="Kalimati" panose="00000400000000000000" pitchFamily="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Kalimati" pitchFamily="2" charset="0"/>
                          <a:cs typeface="Kalimati" panose="00000400000000000000" pitchFamily="2"/>
                        </a:rPr>
                        <a:t>2227</a:t>
                      </a:r>
                    </a:p>
                  </a:txBody>
                  <a:tcPr marL="121920" marR="12192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Kalimati" pitchFamily="2" charset="0"/>
                        <a:cs typeface="Kokila" panose="020B0604020202020204" pitchFamily="34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1511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Kalimati" panose="00000400000000000000" pitchFamily="2"/>
                        </a:rPr>
                        <a:t>जम्मा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Kalimati" pitchFamily="2" charset="0"/>
                        <a:cs typeface="Kalimati" panose="00000400000000000000" pitchFamily="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Kalimati" pitchFamily="2" charset="0"/>
                          <a:cs typeface="Kalimati" panose="00000400000000000000" pitchFamily="2"/>
                        </a:rPr>
                        <a:t>4181</a:t>
                      </a:r>
                    </a:p>
                  </a:txBody>
                  <a:tcPr marL="121920" marR="12192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Kalimati" pitchFamily="2" charset="0"/>
                        <a:cs typeface="Kalimati" panose="00000400000000000000" pitchFamily="2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ACB5213-9F09-45D3-B75E-D04F401B7C39}"/>
              </a:ext>
            </a:extLst>
          </p:cNvPr>
          <p:cNvSpPr txBox="1"/>
          <p:nvPr/>
        </p:nvSpPr>
        <p:spPr>
          <a:xfrm>
            <a:off x="6502457" y="5841735"/>
            <a:ext cx="4559643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प्रति व्यक्ति खर्चः</a:t>
            </a: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………..</a:t>
            </a: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33764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9456" y="80628"/>
            <a:ext cx="9757084" cy="648072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e-NP" altLang="en-US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Dataset अनुसार जिल्लाको एच.एम.आइ.एस. प्रतिवेदन अवस्था</a:t>
            </a:r>
            <a:r>
              <a:rPr lang="en-US" altLang="en-US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- </a:t>
            </a:r>
            <a:r>
              <a:rPr lang="ne-NP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आ.व २०७९/८० </a:t>
            </a:r>
            <a:endParaRPr lang="en-US" altLang="en-US" sz="36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66381038"/>
              </p:ext>
            </p:extLst>
          </p:nvPr>
        </p:nvGraphicFramePr>
        <p:xfrm>
          <a:off x="304800" y="883920"/>
          <a:ext cx="11450319" cy="537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3504363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7" y="110840"/>
            <a:ext cx="9947564" cy="739765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e-NP" altLang="en-US" sz="3200" dirty="0">
                <a:solidFill>
                  <a:srgbClr val="002060"/>
                </a:solidFill>
              </a:rPr>
              <a:t>खोप कार्यक्रम (कभरेज)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133864" y="1104900"/>
          <a:ext cx="11924271" cy="564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F2DA94-BA71-4B49-A327-F1915FFE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5367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1357024" y="153735"/>
            <a:ext cx="9806608" cy="76862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e-NP" altLang="en-US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जिल्लाको नक्सा </a:t>
            </a:r>
            <a:endParaRPr lang="en-US" altLang="en-US" sz="3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A7689-F671-4EDE-A0EF-D3AC84E2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78274-EC25-40D8-BF96-7B3D7FF73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025755"/>
            <a:ext cx="8055161" cy="569572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3BA231C-9C89-4432-B988-A1EEC043D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130651"/>
              </p:ext>
            </p:extLst>
          </p:nvPr>
        </p:nvGraphicFramePr>
        <p:xfrm>
          <a:off x="8397606" y="1216981"/>
          <a:ext cx="3584843" cy="548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949E376-675C-4014-B62F-64B5E0733A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749" y="2467779"/>
            <a:ext cx="833148" cy="895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F5D6D6-652C-447F-AC6E-13D90AF339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33" y="3626910"/>
            <a:ext cx="646169" cy="559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0F7799-FAEA-4967-B421-55A557F29F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62" y="3795806"/>
            <a:ext cx="387905" cy="2604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1C59EC-2484-419D-9C27-834E6B379C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67" y="1485744"/>
            <a:ext cx="645861" cy="6242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3E6AFD-0002-4912-9AA8-0EDEDF65D9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851" y="4160931"/>
            <a:ext cx="232503" cy="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78678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143275"/>
              </p:ext>
            </p:extLst>
          </p:nvPr>
        </p:nvGraphicFramePr>
        <p:xfrm>
          <a:off x="97584" y="1052483"/>
          <a:ext cx="720503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57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ATEGORY-I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 coverage (≥90%)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 drop-out (&lt;10%)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CATEGORY-II</a:t>
                      </a:r>
                      <a:endParaRPr lang="ne-NP" sz="2000" u="sng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 coverage (≥90%)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 drop-out (≥10%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CATEGORY-III</a:t>
                      </a:r>
                      <a:endParaRPr lang="ne-NP" sz="2000" u="sng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 coverage (&lt;90%)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 drop-out (&lt;10%)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CATEGORY-IV</a:t>
                      </a:r>
                      <a:endParaRPr lang="ne-NP" sz="2000" u="sng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 coverage (&lt;90%)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 drop-out (≥10%)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73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e-NP" sz="2400" b="1" dirty="0">
                          <a:solidFill>
                            <a:srgbClr val="00206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प्यूठान नपा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e-NP" sz="2400" b="1" dirty="0">
                          <a:solidFill>
                            <a:srgbClr val="00206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मल्लरानी गापा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solidFill>
                            <a:srgbClr val="0070C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गौमुखी गापा</a:t>
                      </a:r>
                    </a:p>
                    <a:p>
                      <a:r>
                        <a:rPr lang="ne-NP" sz="2400" b="1" dirty="0">
                          <a:solidFill>
                            <a:srgbClr val="0070C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नौबहिनी गापा</a:t>
                      </a:r>
                    </a:p>
                    <a:p>
                      <a:r>
                        <a:rPr lang="ne-NP" sz="2400" b="1" dirty="0">
                          <a:solidFill>
                            <a:srgbClr val="0070C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माण्डवी गाउँ</a:t>
                      </a:r>
                    </a:p>
                    <a:p>
                      <a:r>
                        <a:rPr lang="ne-NP" sz="2400" b="1" dirty="0">
                          <a:solidFill>
                            <a:srgbClr val="0070C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ऐरावती गापा</a:t>
                      </a:r>
                    </a:p>
                    <a:p>
                      <a:r>
                        <a:rPr lang="ne-NP" sz="2400" b="1" dirty="0">
                          <a:solidFill>
                            <a:srgbClr val="0070C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सरुमारानी गापा</a:t>
                      </a:r>
                    </a:p>
                    <a:p>
                      <a:r>
                        <a:rPr lang="ne-NP" sz="2400" b="1" dirty="0">
                          <a:solidFill>
                            <a:srgbClr val="0070C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स्वर्गद्धारी नपा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झिमरुक गापा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460500" y="90287"/>
            <a:ext cx="9893300" cy="6683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5770" tIns="52886" rIns="105770" bIns="5288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57698">
              <a:defRPr/>
            </a:pP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Categorization of Immunization Program by </a:t>
            </a:r>
            <a:r>
              <a:rPr lang="en-US" sz="3200" dirty="0" err="1">
                <a:solidFill>
                  <a:schemeClr val="bg1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Palika</a:t>
            </a:r>
            <a:endParaRPr lang="en-US" sz="3200" b="1" dirty="0">
              <a:solidFill>
                <a:schemeClr val="bg1"/>
              </a:solidFill>
              <a:latin typeface="Kokila" panose="020B0604020202020204" pitchFamily="34" charset="0"/>
              <a:ea typeface="+mj-ea"/>
              <a:cs typeface="Kokil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2317E-AC05-446B-8B57-D30823FB7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46" y="1063500"/>
            <a:ext cx="4553156" cy="438912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B99582B-FA0E-4EBB-AC90-CD480289C441}"/>
              </a:ext>
            </a:extLst>
          </p:cNvPr>
          <p:cNvSpPr/>
          <p:nvPr/>
        </p:nvSpPr>
        <p:spPr>
          <a:xfrm>
            <a:off x="9938994" y="2914884"/>
            <a:ext cx="328725" cy="35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19B0DF-C595-42FC-93F6-48584139F6CA}"/>
              </a:ext>
            </a:extLst>
          </p:cNvPr>
          <p:cNvSpPr/>
          <p:nvPr/>
        </p:nvSpPr>
        <p:spPr>
          <a:xfrm>
            <a:off x="10267720" y="2610996"/>
            <a:ext cx="1209751" cy="12393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जिल्ला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Category III</a:t>
            </a:r>
          </a:p>
        </p:txBody>
      </p:sp>
    </p:spTree>
    <p:extLst>
      <p:ext uri="{BB962C8B-B14F-4D97-AF65-F5344CB8AC3E}">
        <p14:creationId xmlns:p14="http://schemas.microsoft.com/office/powerpoint/2010/main" val="3170826254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7" y="-112444"/>
            <a:ext cx="9947564" cy="768626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altLang="en-US" sz="3200" dirty="0">
                <a:solidFill>
                  <a:srgbClr val="002060"/>
                </a:solidFill>
              </a:rPr>
              <a:t>नवशिशु तथा बालरोगको एकिकृत ब्यवस्थापन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ne-NP" sz="3200" dirty="0">
                <a:solidFill>
                  <a:srgbClr val="002060"/>
                </a:solidFill>
              </a:rPr>
              <a:t>कार्यक्रम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346087"/>
              </p:ext>
            </p:extLst>
          </p:nvPr>
        </p:nvGraphicFramePr>
        <p:xfrm>
          <a:off x="838200" y="1148080"/>
          <a:ext cx="10693400" cy="529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94775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altLang="en-US" sz="3200" dirty="0">
                <a:solidFill>
                  <a:srgbClr val="002060"/>
                </a:solidFill>
              </a:rPr>
              <a:t>नवशिशु तथा बालरोगको एकिकृत ब्यवस्थापन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ne-NP" sz="3200" dirty="0">
                <a:solidFill>
                  <a:srgbClr val="002060"/>
                </a:solidFill>
              </a:rPr>
              <a:t>कार्यक्रम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931815"/>
              </p:ext>
            </p:extLst>
          </p:nvPr>
        </p:nvGraphicFramePr>
        <p:xfrm>
          <a:off x="86498" y="1037969"/>
          <a:ext cx="11924270" cy="568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B1BE42-A6D4-4D3B-86C1-D544FA33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71552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sz="3200" dirty="0">
                <a:solidFill>
                  <a:srgbClr val="002060"/>
                </a:solidFill>
              </a:rPr>
              <a:t> पोषण कार्यक्रम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549414"/>
              </p:ext>
            </p:extLst>
          </p:nvPr>
        </p:nvGraphicFramePr>
        <p:xfrm>
          <a:off x="272717" y="1070052"/>
          <a:ext cx="11625757" cy="567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5F61C3-AA5C-4F8F-94FB-5D17D3AE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9659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E2F9-3B38-A3C4-15F7-198C6206CD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sz="3600" dirty="0">
                <a:solidFill>
                  <a:srgbClr val="002060"/>
                </a:solidFill>
              </a:rPr>
              <a:t>OTC बाट सेवा प्राप्त गरेको विवरण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3A2F4-4C64-54D1-7040-1E32C712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B6E5D2-CB2C-56D6-3BB1-F65D169E7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32126"/>
              </p:ext>
            </p:extLst>
          </p:nvPr>
        </p:nvGraphicFramePr>
        <p:xfrm>
          <a:off x="311893" y="1066977"/>
          <a:ext cx="11430001" cy="2946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492">
                  <a:extLst>
                    <a:ext uri="{9D8B030D-6E8A-4147-A177-3AD203B41FA5}">
                      <a16:colId xmlns:a16="http://schemas.microsoft.com/office/drawing/2014/main" val="4282836390"/>
                    </a:ext>
                  </a:extLst>
                </a:gridCol>
                <a:gridCol w="1269492">
                  <a:extLst>
                    <a:ext uri="{9D8B030D-6E8A-4147-A177-3AD203B41FA5}">
                      <a16:colId xmlns:a16="http://schemas.microsoft.com/office/drawing/2014/main" val="1344750847"/>
                    </a:ext>
                  </a:extLst>
                </a:gridCol>
                <a:gridCol w="1269492">
                  <a:extLst>
                    <a:ext uri="{9D8B030D-6E8A-4147-A177-3AD203B41FA5}">
                      <a16:colId xmlns:a16="http://schemas.microsoft.com/office/drawing/2014/main" val="2969131196"/>
                    </a:ext>
                  </a:extLst>
                </a:gridCol>
                <a:gridCol w="1455011">
                  <a:extLst>
                    <a:ext uri="{9D8B030D-6E8A-4147-A177-3AD203B41FA5}">
                      <a16:colId xmlns:a16="http://schemas.microsoft.com/office/drawing/2014/main" val="1601701523"/>
                    </a:ext>
                  </a:extLst>
                </a:gridCol>
                <a:gridCol w="920197">
                  <a:extLst>
                    <a:ext uri="{9D8B030D-6E8A-4147-A177-3AD203B41FA5}">
                      <a16:colId xmlns:a16="http://schemas.microsoft.com/office/drawing/2014/main" val="1757387818"/>
                    </a:ext>
                  </a:extLst>
                </a:gridCol>
                <a:gridCol w="1096568">
                  <a:extLst>
                    <a:ext uri="{9D8B030D-6E8A-4147-A177-3AD203B41FA5}">
                      <a16:colId xmlns:a16="http://schemas.microsoft.com/office/drawing/2014/main" val="3923221434"/>
                    </a:ext>
                  </a:extLst>
                </a:gridCol>
                <a:gridCol w="1203925">
                  <a:extLst>
                    <a:ext uri="{9D8B030D-6E8A-4147-A177-3AD203B41FA5}">
                      <a16:colId xmlns:a16="http://schemas.microsoft.com/office/drawing/2014/main" val="3014569754"/>
                    </a:ext>
                  </a:extLst>
                </a:gridCol>
                <a:gridCol w="1211592">
                  <a:extLst>
                    <a:ext uri="{9D8B030D-6E8A-4147-A177-3AD203B41FA5}">
                      <a16:colId xmlns:a16="http://schemas.microsoft.com/office/drawing/2014/main" val="57505103"/>
                    </a:ext>
                  </a:extLst>
                </a:gridCol>
                <a:gridCol w="1734232">
                  <a:extLst>
                    <a:ext uri="{9D8B030D-6E8A-4147-A177-3AD203B41FA5}">
                      <a16:colId xmlns:a16="http://schemas.microsoft.com/office/drawing/2014/main" val="1106790715"/>
                    </a:ext>
                  </a:extLst>
                </a:gridCol>
              </a:tblGrid>
              <a:tr h="1347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पालिकाको  नाम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OTC </a:t>
                      </a:r>
                      <a:r>
                        <a:rPr lang="ne-NP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संख्या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cs typeface="Kalimati" panose="00000400000000000000" pitchFamily="2"/>
                        </a:rPr>
                        <a:t>OTC</a:t>
                      </a:r>
                      <a:r>
                        <a:rPr lang="ne-NP" sz="1600" kern="100" dirty="0">
                          <a:effectLst/>
                          <a:cs typeface="Kalimati" panose="00000400000000000000" pitchFamily="2"/>
                        </a:rPr>
                        <a:t> मा भर्ना भएका जम्मा बालबालिकाको संख्या 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kern="0" dirty="0">
                          <a:effectLst/>
                          <a:cs typeface="Kalimati" panose="00000400000000000000" pitchFamily="2"/>
                        </a:rPr>
                        <a:t>निको भएको</a:t>
                      </a:r>
                      <a:endParaRPr lang="en-US" sz="1600" kern="0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(अघिल्लो आ.व.को अ.ल्या</a:t>
                      </a:r>
                      <a:r>
                        <a:rPr lang="ne-NP" sz="1600" kern="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 समेत)</a:t>
                      </a:r>
                      <a:endParaRPr lang="en-US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kern="0">
                          <a:effectLst/>
                          <a:cs typeface="Kalimati" panose="00000400000000000000" pitchFamily="2"/>
                        </a:rPr>
                        <a:t>मृत्यू भएको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kern="0" dirty="0">
                          <a:effectLst/>
                          <a:cs typeface="Kalimati" panose="00000400000000000000" pitchFamily="2"/>
                        </a:rPr>
                        <a:t>डिफल्टर भएको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kern="0" dirty="0">
                          <a:effectLst/>
                          <a:cs typeface="Kalimati" panose="00000400000000000000" pitchFamily="2"/>
                        </a:rPr>
                        <a:t>निको नभएको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kern="100" dirty="0">
                          <a:effectLst/>
                          <a:cs typeface="Kalimati" panose="00000400000000000000" pitchFamily="2"/>
                        </a:rPr>
                        <a:t>प्रेषण गरिएको संख्या</a:t>
                      </a:r>
                      <a:endParaRPr lang="en-US" sz="1600" kern="100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cs typeface="Kalimati" panose="00000400000000000000" pitchFamily="2"/>
                        </a:rPr>
                        <a:t>RUTF</a:t>
                      </a:r>
                      <a:r>
                        <a:rPr lang="ne-NP" sz="1600" kern="100" dirty="0">
                          <a:effectLst/>
                          <a:cs typeface="Kalimati" panose="00000400000000000000" pitchFamily="2"/>
                        </a:rPr>
                        <a:t> प्राप्त गरेका बालबालिकाको संख्या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252883"/>
                  </a:ext>
                </a:extLst>
              </a:tr>
              <a:tr h="867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Kokila" pitchFamily="34" charset="0"/>
                        <a:ea typeface="Calibri" panose="020F0502020204030204" pitchFamily="34" charset="0"/>
                        <a:cs typeface="Kokila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जिल्ला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Kokila" pitchFamily="34" charset="0"/>
                        <a:ea typeface="Calibri" panose="020F0502020204030204" pitchFamily="34" charset="0"/>
                        <a:cs typeface="Kokila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Kokila" pitchFamily="34" charset="0"/>
                        <a:ea typeface="Calibri" panose="020F0502020204030204" pitchFamily="34" charset="0"/>
                        <a:cs typeface="Kokila" pitchFamily="34" charset="0"/>
                      </a:endParaRPr>
                    </a:p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143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98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Kokila" pitchFamily="34" charset="0"/>
                        <a:ea typeface="Calibri" panose="020F0502020204030204" pitchFamily="34" charset="0"/>
                        <a:cs typeface="Kokila" pitchFamily="34" charset="0"/>
                      </a:endParaRPr>
                    </a:p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Kokila" pitchFamily="34" charset="0"/>
                        <a:ea typeface="Calibri" panose="020F0502020204030204" pitchFamily="34" charset="0"/>
                        <a:cs typeface="Kokila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410180"/>
                  </a:ext>
                </a:extLst>
              </a:tr>
              <a:tr h="4821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जम्मा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Kokila" pitchFamily="34" charset="0"/>
                        <a:ea typeface="Calibri" panose="020F0502020204030204" pitchFamily="34" charset="0"/>
                        <a:cs typeface="Kokila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143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98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Kokila" pitchFamily="34" charset="0"/>
                        <a:ea typeface="Calibri" panose="020F0502020204030204" pitchFamily="34" charset="0"/>
                        <a:cs typeface="Kokila" pitchFamily="34" charset="0"/>
                      </a:endParaRPr>
                    </a:p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Kokila" pitchFamily="34" charset="0"/>
                        <a:ea typeface="Calibri" panose="020F0502020204030204" pitchFamily="34" charset="0"/>
                        <a:cs typeface="Kokila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949017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73EAFC-A294-49B6-A648-9DC63E4E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A5D6FCA-89B5-43E1-8A4B-C125E1ED2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427745"/>
              </p:ext>
            </p:extLst>
          </p:nvPr>
        </p:nvGraphicFramePr>
        <p:xfrm>
          <a:off x="176270" y="1344058"/>
          <a:ext cx="11565623" cy="265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EFA8E31-0D32-47E4-BFF6-748BC536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327" y="110840"/>
            <a:ext cx="9947564" cy="768626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e-NP" sz="3600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OTC बाट सेवा प्राप्त गरेको विवरण </a:t>
            </a:r>
            <a:endParaRPr lang="en-US" sz="3600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15039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altLang="en-US" sz="3600" dirty="0">
                <a:solidFill>
                  <a:srgbClr val="002060"/>
                </a:solidFill>
              </a:rPr>
              <a:t>मातृ तथा नवशिशु स्वास्थ्य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05AFE-A810-4E3F-B975-4381DD69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5289-5F71-4AE7-A4C8-0A7E930537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27F1FD5-819E-2E78-D8E8-89FFAFFC4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009013"/>
              </p:ext>
            </p:extLst>
          </p:nvPr>
        </p:nvGraphicFramePr>
        <p:xfrm>
          <a:off x="134911" y="1120245"/>
          <a:ext cx="1193217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5876276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altLang="en-US" sz="3600" dirty="0">
                <a:solidFill>
                  <a:srgbClr val="002060"/>
                </a:solidFill>
              </a:rPr>
              <a:t>मातृ तथा नवशिशु स्वास्थ्य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05AFE-A810-4E3F-B975-4381DD69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5289-5F71-4AE7-A4C8-0A7E930537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27F1FD5-819E-2E78-D8E8-89FFAFFC47A5}"/>
              </a:ext>
            </a:extLst>
          </p:cNvPr>
          <p:cNvGraphicFramePr/>
          <p:nvPr>
            <p:extLst/>
          </p:nvPr>
        </p:nvGraphicFramePr>
        <p:xfrm>
          <a:off x="134911" y="1120245"/>
          <a:ext cx="1193217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121112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03412" y="45720"/>
            <a:ext cx="10477998" cy="684076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e-NP" altLang="en-US" sz="3600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प्रजनन स्वास्थ्य रुग्णता सेवा</a:t>
            </a:r>
            <a:r>
              <a:rPr lang="en-US" altLang="en-US" sz="3600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- </a:t>
            </a:r>
            <a:r>
              <a:rPr lang="ne-NP" sz="3600" b="1" baseline="0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आ.व २०७९/०८० </a:t>
            </a:r>
            <a:r>
              <a:rPr lang="ne-NP" altLang="en-US" sz="3600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US" altLang="en-US" sz="3600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716692"/>
              </p:ext>
            </p:extLst>
          </p:nvPr>
        </p:nvGraphicFramePr>
        <p:xfrm>
          <a:off x="134193" y="910208"/>
          <a:ext cx="7276257" cy="346479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4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861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800" b="1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पाठेघरको मुखको क्यान्सर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HPV DNA</a:t>
                      </a:r>
                      <a:r>
                        <a:rPr lang="ne-NP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VIA</a:t>
                      </a:r>
                      <a:r>
                        <a:rPr lang="ne-NP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र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Pap Smear &amp; Others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47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Screened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Positive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675">
                <a:tc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३०-४९ बर्षका  महिलाको संख्या 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2072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75">
                <a:tc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५० बर्ष भन्दा माथिका  महिलाको संख्या 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675">
                <a:tc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Ablative Treatment </a:t>
                      </a:r>
                      <a:r>
                        <a:rPr lang="ne-NP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गराएको (संख्यामा)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675">
                <a:tc>
                  <a:txBody>
                    <a:bodyPr/>
                    <a:lstStyle/>
                    <a:p>
                      <a:pPr marL="5715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Colposcopy (</a:t>
                      </a:r>
                      <a:r>
                        <a:rPr lang="ne-NP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संख्यामा)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6DCE6E6-A692-3862-8E5F-5620CB80A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523307"/>
              </p:ext>
            </p:extLst>
          </p:nvPr>
        </p:nvGraphicFramePr>
        <p:xfrm>
          <a:off x="142076" y="4573019"/>
          <a:ext cx="7268375" cy="201493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4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2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ne-NP" sz="2800" b="1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स्तन क्यान्सर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b="1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&lt; ४० बर्ष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b="1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४०-७० बर्ष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b="1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&gt; ७० बर्ष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Screened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32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91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93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Suspected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6DCE6E6-A692-3862-8E5F-5620CB80A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451079"/>
              </p:ext>
            </p:extLst>
          </p:nvPr>
        </p:nvGraphicFramePr>
        <p:xfrm>
          <a:off x="7543800" y="910209"/>
          <a:ext cx="4572000" cy="16733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06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95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ne-NP" sz="2800" b="1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अब्सटेट्रिक फिस्टुला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Screened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e-NP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Referred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27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Suspected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e-NP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शल्यक्रिया गरेको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6DCE6E6-A692-3862-8E5F-5620CB80A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066725"/>
              </p:ext>
            </p:extLst>
          </p:nvPr>
        </p:nvGraphicFramePr>
        <p:xfrm>
          <a:off x="7543800" y="2895600"/>
          <a:ext cx="4572000" cy="36574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41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570"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ne-NP" sz="2400" b="1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आङ्ग खस्ने समस्या (महिलाको संख्या)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37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Screened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572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 rowSpan="3"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Prolapse </a:t>
                      </a:r>
                      <a:r>
                        <a:rPr lang="ne-NP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पत्ता लागेको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Stage 1&amp;2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102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Stage 3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41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Stage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75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Ring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Pessary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लगाईएको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151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प्रेषण गरेको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69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0" i="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शल्यक्रिया गरेको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846457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EFEE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sz="3600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परिवार योजना कार्यक्रम</a:t>
            </a:r>
            <a:endParaRPr lang="en-US" sz="3600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09FF434-1816-4F92-991F-5D512E3279C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76300" y="1137920"/>
          <a:ext cx="10439400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369437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7" y="91790"/>
            <a:ext cx="9947564" cy="76862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ne-NP" sz="2800" dirty="0">
                <a:cs typeface="Kalimati" panose="00000400000000000000" pitchFamily="2"/>
              </a:rPr>
              <a:t>जिल्लाको लक्षित </a:t>
            </a:r>
            <a:r>
              <a:rPr lang="ne-NP" sz="2800" baseline="0" dirty="0">
                <a:cs typeface="Kalimati" panose="00000400000000000000" pitchFamily="2"/>
              </a:rPr>
              <a:t>जनसंख्या: </a:t>
            </a:r>
            <a:r>
              <a:rPr lang="ne-NP" sz="2800" dirty="0">
                <a:cs typeface="Kalimati" panose="00000400000000000000" pitchFamily="2"/>
              </a:rPr>
              <a:t>२०७९।८०</a:t>
            </a:r>
            <a:endParaRPr lang="en-US" sz="2800" dirty="0">
              <a:cs typeface="Kalimati" panose="00000400000000000000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0C7B26D-337C-0EB4-71AF-AC89B47F4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389221"/>
              </p:ext>
            </p:extLst>
          </p:nvPr>
        </p:nvGraphicFramePr>
        <p:xfrm>
          <a:off x="819150" y="981727"/>
          <a:ext cx="10287000" cy="5188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9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053"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लक्षित</a:t>
                      </a:r>
                      <a:r>
                        <a:rPr lang="ne-NP" sz="2400" b="1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समुह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संख्या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लक्षित</a:t>
                      </a:r>
                      <a:r>
                        <a:rPr lang="ne-NP" sz="2400" b="1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समुह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संख्या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ne-NP" sz="2400" b="1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 जनसंख्या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२३५९२९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</a:t>
                      </a:r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</a:t>
                      </a:r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१९ वर्ष उमेरका जनसंख्या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४९२९४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37983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अनुमानित जीवित जन्म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५४२२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१५-४९ वर्षका प्रजनन उमेर</a:t>
                      </a:r>
                      <a:r>
                        <a:rPr lang="ne-NP" sz="2400" b="1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महिला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६५८४६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316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०-११ महिनाका बालबालिका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५२९६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१५-४९ वर्षका बिबाहित महिला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५४५८०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१२-२३ महिनाका बालबालिका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५३०९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अनुमानित गर्भवती महिला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६७९७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570133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१५-२३ महिनाका बालबालिका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५३१०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६०</a:t>
                      </a:r>
                      <a:r>
                        <a:rPr lang="ne-NP" sz="2400" b="1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‌वर्ष माथिको जनसंख्या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११८२८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०-२३ महिनाका बालबालिका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१०६०७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७० वर्ष माथिको जनसंख्या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१००६८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142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६-५९ महिनाका बालबालिका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२४१५४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८० वर्ष माथिको जनसंख्या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१२-५९ महिनाका बालबालिका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२१४९९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८४ वर्ष माथिको जनसंख्या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१०५४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०-५९ महिनाका बालबालिका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२६७९७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०-१४ वर्षका बालबालिका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८१६४६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2BFD56E9-47D3-4F84-BC2F-89DC1B8D35AD}"/>
              </a:ext>
            </a:extLst>
          </p:cNvPr>
          <p:cNvSpPr/>
          <p:nvPr/>
        </p:nvSpPr>
        <p:spPr>
          <a:xfrm>
            <a:off x="4274544" y="1299991"/>
            <a:ext cx="1795749" cy="4792338"/>
          </a:xfrm>
          <a:prstGeom prst="verticalScroll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B4D704F3-3024-44A4-BF68-D5CACA883E6E}"/>
              </a:ext>
            </a:extLst>
          </p:cNvPr>
          <p:cNvSpPr/>
          <p:nvPr/>
        </p:nvSpPr>
        <p:spPr>
          <a:xfrm>
            <a:off x="9650777" y="1299991"/>
            <a:ext cx="1599114" cy="4869994"/>
          </a:xfrm>
          <a:prstGeom prst="verticalScroll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53108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CBA6-3DC4-3FBE-A6E1-5915AB5F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822" y="184805"/>
            <a:ext cx="9843977" cy="995409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सुरक्षित गर्भपतन सेवा आ.व.२०७९।८०</a:t>
            </a:r>
            <a:endParaRPr lang="en-US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761FF61-9CB0-91DA-DCE8-5186B6AB51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2520" y="1566933"/>
          <a:ext cx="11546959" cy="5013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3101">
                  <a:extLst>
                    <a:ext uri="{9D8B030D-6E8A-4147-A177-3AD203B41FA5}">
                      <a16:colId xmlns:a16="http://schemas.microsoft.com/office/drawing/2014/main" val="2554618534"/>
                    </a:ext>
                  </a:extLst>
                </a:gridCol>
                <a:gridCol w="2827094">
                  <a:extLst>
                    <a:ext uri="{9D8B030D-6E8A-4147-A177-3AD203B41FA5}">
                      <a16:colId xmlns:a16="http://schemas.microsoft.com/office/drawing/2014/main" val="2519313978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3513632299"/>
                    </a:ext>
                  </a:extLst>
                </a:gridCol>
                <a:gridCol w="1531088">
                  <a:extLst>
                    <a:ext uri="{9D8B030D-6E8A-4147-A177-3AD203B41FA5}">
                      <a16:colId xmlns:a16="http://schemas.microsoft.com/office/drawing/2014/main" val="2218776509"/>
                    </a:ext>
                  </a:extLst>
                </a:gridCol>
                <a:gridCol w="1467293">
                  <a:extLst>
                    <a:ext uri="{9D8B030D-6E8A-4147-A177-3AD203B41FA5}">
                      <a16:colId xmlns:a16="http://schemas.microsoft.com/office/drawing/2014/main" val="3312038937"/>
                    </a:ext>
                  </a:extLst>
                </a:gridCol>
                <a:gridCol w="1701211">
                  <a:extLst>
                    <a:ext uri="{9D8B030D-6E8A-4147-A177-3AD203B41FA5}">
                      <a16:colId xmlns:a16="http://schemas.microsoft.com/office/drawing/2014/main" val="2690933837"/>
                    </a:ext>
                  </a:extLst>
                </a:gridCol>
              </a:tblGrid>
              <a:tr h="47197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ne-NP" sz="2500" u="none" strike="noStrike" dirty="0">
                          <a:effectLst/>
                          <a:cs typeface="Kalimati" panose="00000400000000000000" pitchFamily="2"/>
                        </a:rPr>
                        <a:t>सुरक्षित गर्भपतन सेवा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0000400000000000000" pitchFamily="2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e-NP" sz="2500" u="none" strike="noStrike">
                          <a:effectLst/>
                          <a:cs typeface="Kalimati" panose="00000400000000000000" pitchFamily="2"/>
                        </a:rPr>
                        <a:t>१२ हप्ता सम्म</a:t>
                      </a:r>
                      <a:endParaRPr lang="en-US" sz="2500" b="1" i="0" u="none" strike="noStrike">
                        <a:solidFill>
                          <a:srgbClr val="000000"/>
                        </a:solidFill>
                        <a:effectLst/>
                        <a:latin typeface="Mangal" panose="00000400000000000000" pitchFamily="2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e-NP" sz="2500" u="none" strike="noStrike">
                          <a:effectLst/>
                          <a:cs typeface="Kalimati" panose="00000400000000000000" pitchFamily="2"/>
                        </a:rPr>
                        <a:t>१२  हप्ता माथि </a:t>
                      </a:r>
                      <a:endParaRPr lang="en-US" sz="2500" b="1" i="0" u="none" strike="noStrike">
                        <a:solidFill>
                          <a:srgbClr val="000000"/>
                        </a:solidFill>
                        <a:effectLst/>
                        <a:latin typeface="Mangal" panose="00000400000000000000" pitchFamily="2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34863"/>
                  </a:ext>
                </a:extLst>
              </a:tr>
              <a:tr h="4719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500" u="none" strike="noStrike">
                          <a:effectLst/>
                          <a:cs typeface="Kalimati" panose="00000400000000000000" pitchFamily="2"/>
                        </a:rPr>
                        <a:t>मेडिकल</a:t>
                      </a:r>
                      <a:endParaRPr lang="en-US" sz="2500" b="1" i="0" u="none" strike="noStrike">
                        <a:solidFill>
                          <a:srgbClr val="000000"/>
                        </a:solidFill>
                        <a:effectLst/>
                        <a:latin typeface="Mangal" panose="00000400000000000000" pitchFamily="2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500" u="none" strike="noStrike">
                          <a:effectLst/>
                          <a:cs typeface="Kalimati" panose="00000400000000000000" pitchFamily="2"/>
                        </a:rPr>
                        <a:t>सर्जिकल</a:t>
                      </a:r>
                      <a:endParaRPr lang="en-US" sz="2500" b="1" i="0" u="none" strike="noStrike">
                        <a:solidFill>
                          <a:srgbClr val="000000"/>
                        </a:solidFill>
                        <a:effectLst/>
                        <a:latin typeface="Mangal" panose="00000400000000000000" pitchFamily="2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500" u="none" strike="noStrike">
                          <a:effectLst/>
                          <a:cs typeface="Kalimati" panose="00000400000000000000" pitchFamily="2"/>
                        </a:rPr>
                        <a:t>मेडिकल</a:t>
                      </a:r>
                      <a:endParaRPr lang="en-US" sz="2500" b="1" i="0" u="none" strike="noStrike">
                        <a:solidFill>
                          <a:srgbClr val="000000"/>
                        </a:solidFill>
                        <a:effectLst/>
                        <a:latin typeface="Mangal" panose="00000400000000000000" pitchFamily="2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500" u="none" strike="noStrike">
                          <a:effectLst/>
                          <a:cs typeface="Kalimati" panose="00000400000000000000" pitchFamily="2"/>
                        </a:rPr>
                        <a:t>सर्जिकल</a:t>
                      </a:r>
                      <a:endParaRPr lang="en-US" sz="2500" b="1" i="0" u="none" strike="noStrike">
                        <a:solidFill>
                          <a:srgbClr val="000000"/>
                        </a:solidFill>
                        <a:effectLst/>
                        <a:latin typeface="Mangal" panose="00000400000000000000" pitchFamily="2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012960"/>
                  </a:ext>
                </a:extLst>
              </a:tr>
              <a:tr h="8490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2500" u="none" strike="noStrike" dirty="0">
                          <a:effectLst/>
                          <a:cs typeface="Kalimati" panose="00000400000000000000" pitchFamily="2"/>
                        </a:rPr>
                        <a:t>गर्भपतन सेवा पाएका जम्मा महिला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0000400000000000000" pitchFamily="2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  <a:cs typeface="Kalimati" panose="00000400000000000000" pitchFamily="2"/>
                        </a:rPr>
                        <a:t>&lt; २० </a:t>
                      </a:r>
                      <a:r>
                        <a:rPr lang="en-US" sz="2500" u="none" strike="noStrike" dirty="0" err="1">
                          <a:effectLst/>
                          <a:cs typeface="Kalimati" panose="00000400000000000000" pitchFamily="2"/>
                        </a:rPr>
                        <a:t>वर्ष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Kalimati" panose="00000400000000000000" pitchFamily="2"/>
                        </a:rPr>
                        <a:t>35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Kalimati" panose="00000400000000000000" pitchFamily="2"/>
                        </a:rPr>
                        <a:t>5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  <a:cs typeface="Kalimati" panose="00000400000000000000" pitchFamily="2"/>
                        </a:rPr>
                        <a:t>0</a:t>
                      </a:r>
                      <a:r>
                        <a:rPr lang="en-US" sz="25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  <a:cs typeface="Kalimati" panose="00000400000000000000" pitchFamily="2"/>
                        </a:rPr>
                        <a:t>0 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47854"/>
                  </a:ext>
                </a:extLst>
              </a:tr>
              <a:tr h="644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  <a:cs typeface="Kalimati" panose="00000400000000000000" pitchFamily="2"/>
                        </a:rPr>
                        <a:t>≥ २० </a:t>
                      </a:r>
                      <a:r>
                        <a:rPr lang="en-US" sz="2500" u="none" strike="noStrike" dirty="0" err="1">
                          <a:effectLst/>
                          <a:cs typeface="Kalimati" panose="00000400000000000000" pitchFamily="2"/>
                        </a:rPr>
                        <a:t>वर्ष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  <a:cs typeface="Kalimati" panose="00000400000000000000" pitchFamily="2"/>
                        </a:rPr>
                        <a:t> 461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  <a:cs typeface="Kalimati" panose="00000400000000000000" pitchFamily="2"/>
                        </a:rPr>
                        <a:t>13 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  <a:cs typeface="Kalimati" panose="00000400000000000000" pitchFamily="2"/>
                        </a:rPr>
                        <a:t>0 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  <a:cs typeface="Kalimati" panose="00000400000000000000" pitchFamily="2"/>
                        </a:rPr>
                        <a:t>0 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711991"/>
                  </a:ext>
                </a:extLst>
              </a:tr>
              <a:tr h="8481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2500" u="none" strike="noStrike" dirty="0">
                          <a:effectLst/>
                          <a:cs typeface="Kalimati" panose="00000400000000000000" pitchFamily="2"/>
                        </a:rPr>
                        <a:t>गर्भपतन पश्चात् प. नि. साधन अपनाएका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0000400000000000000" pitchFamily="2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500" u="none" strike="noStrike" dirty="0">
                          <a:effectLst/>
                          <a:cs typeface="Kalimati" panose="00000400000000000000" pitchFamily="2"/>
                        </a:rPr>
                        <a:t>छोटो अबधि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0000400000000000000" pitchFamily="2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  <a:cs typeface="Kalimati" panose="00000400000000000000" pitchFamily="2"/>
                        </a:rPr>
                        <a:t>0</a:t>
                      </a:r>
                      <a:r>
                        <a:rPr lang="en-US" sz="25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  <a:cs typeface="Kalimati" panose="00000400000000000000" pitchFamily="2"/>
                        </a:rPr>
                        <a:t>0 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  <a:cs typeface="Kalimati" panose="00000400000000000000" pitchFamily="2"/>
                        </a:rPr>
                        <a:t>0</a:t>
                      </a:r>
                      <a:r>
                        <a:rPr lang="en-US" sz="25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  <a:cs typeface="Kalimati" panose="00000400000000000000" pitchFamily="2"/>
                        </a:rPr>
                        <a:t>0 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616761"/>
                  </a:ext>
                </a:extLst>
              </a:tr>
              <a:tr h="848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500" u="none" strike="noStrike" dirty="0">
                          <a:effectLst/>
                          <a:cs typeface="Kalimati" panose="00000400000000000000" pitchFamily="2"/>
                        </a:rPr>
                        <a:t>लामो अबधि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0000400000000000000" pitchFamily="2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  <a:cs typeface="Kalimati" panose="00000400000000000000" pitchFamily="2"/>
                        </a:rPr>
                        <a:t> 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  <a:cs typeface="Kalimati" panose="00000400000000000000" pitchFamily="2"/>
                        </a:rPr>
                        <a:t>0 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  <a:cs typeface="Kalimati" panose="00000400000000000000" pitchFamily="2"/>
                        </a:rPr>
                        <a:t>0 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  <a:cs typeface="Kalimati" panose="00000400000000000000" pitchFamily="2"/>
                        </a:rPr>
                        <a:t>0 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052701"/>
                  </a:ext>
                </a:extLst>
              </a:tr>
              <a:tr h="88008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e-NP" sz="2500" u="none" strike="noStrike" dirty="0">
                          <a:effectLst/>
                          <a:cs typeface="Kalimati" panose="00000400000000000000" pitchFamily="2"/>
                        </a:rPr>
                        <a:t>गर्भपतनका कारण भएको  जटिलता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0000400000000000000" pitchFamily="2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  <a:cs typeface="Kalimati" panose="00000400000000000000" pitchFamily="2"/>
                        </a:rPr>
                        <a:t>0 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  <a:cs typeface="Kalimati" panose="00000400000000000000" pitchFamily="2"/>
                        </a:rPr>
                        <a:t> 0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  <a:cs typeface="Kalimati" panose="00000400000000000000" pitchFamily="2"/>
                        </a:rPr>
                        <a:t>0 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  <a:cs typeface="Kalimati" panose="00000400000000000000" pitchFamily="2"/>
                        </a:rPr>
                        <a:t>0 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421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403300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क्षयरोग नियन्त्रण कार्यक्रम</a:t>
            </a:r>
            <a:endParaRPr lang="en-US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86497" y="1037969"/>
          <a:ext cx="11924271" cy="573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A55CC6-AD3D-4C5A-A1ED-BE369149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5755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औलो नियन्त्रण कार्यक्रम</a:t>
            </a:r>
            <a:endParaRPr lang="en-US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65760" y="1249680"/>
          <a:ext cx="10988040" cy="510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33975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7" y="-112443"/>
            <a:ext cx="9947564" cy="768626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sz="3600" dirty="0">
                <a:solidFill>
                  <a:srgbClr val="002060"/>
                </a:solidFill>
              </a:rPr>
              <a:t>कालाजार नियन्त्रण कार्यक्रम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931954"/>
              </p:ext>
            </p:extLst>
          </p:nvPr>
        </p:nvGraphicFramePr>
        <p:xfrm>
          <a:off x="379562" y="1095556"/>
          <a:ext cx="11406038" cy="536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35121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7" y="-112444"/>
            <a:ext cx="9947564" cy="1023666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ne-NP" sz="3600" dirty="0">
                <a:solidFill>
                  <a:srgbClr val="002060"/>
                </a:solidFill>
              </a:rPr>
              <a:t>हात्तिपाईले रोग निवारण अभियान २०७९।८०</a:t>
            </a:r>
            <a:br>
              <a:rPr lang="ne-NP" sz="3600" dirty="0">
                <a:solidFill>
                  <a:srgbClr val="002060"/>
                </a:solidFill>
              </a:rPr>
            </a:br>
            <a:r>
              <a:rPr lang="ne-NP" sz="3600" dirty="0">
                <a:solidFill>
                  <a:srgbClr val="002060"/>
                </a:solidFill>
              </a:rPr>
              <a:t>( कार्यक्रम लागू भएका जिल्लाका लागि मात्र)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093E742-7C4C-4CC8-C349-13739BB494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771795"/>
              </p:ext>
            </p:extLst>
          </p:nvPr>
        </p:nvGraphicFramePr>
        <p:xfrm>
          <a:off x="838200" y="1233889"/>
          <a:ext cx="10515600" cy="49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4870665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sz="3600" dirty="0">
                <a:solidFill>
                  <a:srgbClr val="002060"/>
                </a:solidFill>
              </a:rPr>
              <a:t>कुष्ठरोग नियन्त्रण कार्यक्रम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54000" y="1158240"/>
          <a:ext cx="11572240" cy="558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42893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84" y="95595"/>
            <a:ext cx="9766594" cy="768626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e-NP" altLang="en-US" sz="2800" dirty="0">
                <a:solidFill>
                  <a:srgbClr val="002060"/>
                </a:solidFill>
              </a:rPr>
              <a:t>एचआईभी</a:t>
            </a:r>
            <a:r>
              <a:rPr lang="ne-NP" sz="2800" dirty="0">
                <a:solidFill>
                  <a:srgbClr val="002060"/>
                </a:solidFill>
              </a:rPr>
              <a:t> तथा यौनरोग नियन्त्रण कार्यक्रम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533889"/>
              </p:ext>
            </p:extLst>
          </p:nvPr>
        </p:nvGraphicFramePr>
        <p:xfrm>
          <a:off x="86497" y="1037969"/>
          <a:ext cx="11924271" cy="573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61589"/>
            <a:ext cx="70532" cy="134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0000400000000000000" pitchFamily="2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C0EA1-B5DA-4808-9A3C-0A796B6F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79983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74469" y="112296"/>
            <a:ext cx="9566911" cy="640726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ne-NP" altLang="en-US" sz="40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न्यूनतम सेवा मापदण्डको अवस्था</a:t>
            </a:r>
            <a:endParaRPr lang="en-US" altLang="en-US" sz="40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64169" y="1122949"/>
          <a:ext cx="12063658" cy="54471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57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603">
                  <a:extLst>
                    <a:ext uri="{9D8B030D-6E8A-4147-A177-3AD203B41FA5}">
                      <a16:colId xmlns:a16="http://schemas.microsoft.com/office/drawing/2014/main" val="3318051068"/>
                    </a:ext>
                  </a:extLst>
                </a:gridCol>
                <a:gridCol w="610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197">
                  <a:extLst>
                    <a:ext uri="{9D8B030D-6E8A-4147-A177-3AD203B41FA5}">
                      <a16:colId xmlns:a16="http://schemas.microsoft.com/office/drawing/2014/main" val="950181826"/>
                    </a:ext>
                  </a:extLst>
                </a:gridCol>
                <a:gridCol w="685356">
                  <a:extLst>
                    <a:ext uri="{9D8B030D-6E8A-4147-A177-3AD203B41FA5}">
                      <a16:colId xmlns:a16="http://schemas.microsoft.com/office/drawing/2014/main" val="1225711100"/>
                    </a:ext>
                  </a:extLst>
                </a:gridCol>
                <a:gridCol w="898578">
                  <a:extLst>
                    <a:ext uri="{9D8B030D-6E8A-4147-A177-3AD203B41FA5}">
                      <a16:colId xmlns:a16="http://schemas.microsoft.com/office/drawing/2014/main" val="2694641635"/>
                    </a:ext>
                  </a:extLst>
                </a:gridCol>
                <a:gridCol w="807197">
                  <a:extLst>
                    <a:ext uri="{9D8B030D-6E8A-4147-A177-3AD203B41FA5}">
                      <a16:colId xmlns:a16="http://schemas.microsoft.com/office/drawing/2014/main" val="2076201008"/>
                    </a:ext>
                  </a:extLst>
                </a:gridCol>
                <a:gridCol w="700586">
                  <a:extLst>
                    <a:ext uri="{9D8B030D-6E8A-4147-A177-3AD203B41FA5}">
                      <a16:colId xmlns:a16="http://schemas.microsoft.com/office/drawing/2014/main" val="121884232"/>
                    </a:ext>
                  </a:extLst>
                </a:gridCol>
                <a:gridCol w="746276">
                  <a:extLst>
                    <a:ext uri="{9D8B030D-6E8A-4147-A177-3AD203B41FA5}">
                      <a16:colId xmlns:a16="http://schemas.microsoft.com/office/drawing/2014/main" val="1287602374"/>
                    </a:ext>
                  </a:extLst>
                </a:gridCol>
                <a:gridCol w="883348">
                  <a:extLst>
                    <a:ext uri="{9D8B030D-6E8A-4147-A177-3AD203B41FA5}">
                      <a16:colId xmlns:a16="http://schemas.microsoft.com/office/drawing/2014/main" val="2493532745"/>
                    </a:ext>
                  </a:extLst>
                </a:gridCol>
                <a:gridCol w="776736">
                  <a:extLst>
                    <a:ext uri="{9D8B030D-6E8A-4147-A177-3AD203B41FA5}">
                      <a16:colId xmlns:a16="http://schemas.microsoft.com/office/drawing/2014/main" val="3906631009"/>
                    </a:ext>
                  </a:extLst>
                </a:gridCol>
                <a:gridCol w="776737">
                  <a:extLst>
                    <a:ext uri="{9D8B030D-6E8A-4147-A177-3AD203B41FA5}">
                      <a16:colId xmlns:a16="http://schemas.microsoft.com/office/drawing/2014/main" val="3742583411"/>
                    </a:ext>
                  </a:extLst>
                </a:gridCol>
                <a:gridCol w="643945">
                  <a:extLst>
                    <a:ext uri="{9D8B030D-6E8A-4147-A177-3AD203B41FA5}">
                      <a16:colId xmlns:a16="http://schemas.microsoft.com/office/drawing/2014/main" val="2802517412"/>
                    </a:ext>
                  </a:extLst>
                </a:gridCol>
                <a:gridCol w="818143">
                  <a:extLst>
                    <a:ext uri="{9D8B030D-6E8A-4147-A177-3AD203B41FA5}">
                      <a16:colId xmlns:a16="http://schemas.microsoft.com/office/drawing/2014/main" val="3994214037"/>
                    </a:ext>
                  </a:extLst>
                </a:gridCol>
              </a:tblGrid>
              <a:tr h="421323">
                <a:tc rowSpan="3"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सि.नं</a:t>
                      </a: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0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स्थानिय तहको नाम</a:t>
                      </a: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ne-NP" sz="2000" b="1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जम्मा स्वास्थ्य संस्था संख्या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e-NP" sz="2000" b="1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खण्ड १: सुशासन र </a:t>
                      </a:r>
                    </a:p>
                    <a:p>
                      <a:pPr algn="ctr"/>
                      <a:r>
                        <a:rPr lang="ne-NP" sz="2000" b="1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व्यवस्थापन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Kantipur" pitchFamily="2" charset="0"/>
                        <a:ea typeface="+mn-ea"/>
                        <a:cs typeface="+mn-cs"/>
                      </a:endParaRPr>
                    </a:p>
                  </a:txBody>
                  <a:tcPr marL="91428" marR="9142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Kantipur" pitchFamily="2" charset="0"/>
                        <a:ea typeface="+mn-ea"/>
                        <a:cs typeface="+mn-cs"/>
                      </a:endParaRPr>
                    </a:p>
                  </a:txBody>
                  <a:tcPr marL="91428" marR="9142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e-NP" sz="2000" b="1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खण्ड २: क्लिनिकल सेवा</a:t>
                      </a:r>
                    </a:p>
                    <a:p>
                      <a:pPr algn="ctr"/>
                      <a:r>
                        <a:rPr lang="ne-NP" sz="2000" b="1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व्यवस्थापन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Kantipur" pitchFamily="2" charset="0"/>
                        <a:ea typeface="+mn-ea"/>
                        <a:cs typeface="+mn-cs"/>
                      </a:endParaRPr>
                    </a:p>
                  </a:txBody>
                  <a:tcPr marL="91428" marR="91428"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Kantipur" pitchFamily="2" charset="0"/>
                        <a:ea typeface="+mn-ea"/>
                        <a:cs typeface="+mn-cs"/>
                      </a:endParaRPr>
                    </a:p>
                  </a:txBody>
                  <a:tcPr marL="91428" marR="9142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e-NP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खण्ड ३: स्वास्थ्य संस्था सहयोग सेवा व्यवस्थापन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dirty="0"/>
                    </a:p>
                  </a:txBody>
                  <a:tcPr marL="91428" marR="9142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Kantipur" pitchFamily="2" charset="0"/>
                        <a:ea typeface="+mn-ea"/>
                        <a:cs typeface="+mn-cs"/>
                      </a:endParaRPr>
                    </a:p>
                  </a:txBody>
                  <a:tcPr marL="91428" marR="91428"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Kantipur" pitchFamily="2" charset="0"/>
                        <a:ea typeface="+mn-ea"/>
                        <a:cs typeface="+mn-cs"/>
                      </a:endParaRPr>
                    </a:p>
                  </a:txBody>
                  <a:tcPr marL="91428" marR="9142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821">
                <a:tc vMerge="1">
                  <a:txBody>
                    <a:bodyPr/>
                    <a:lstStyle/>
                    <a:p>
                      <a:endParaRPr lang="en-US" sz="1800" dirty="0">
                        <a:latin typeface="Kantipur" pitchFamily="2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Kantipur" pitchFamily="2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स्वास्थ्य संस्थाको संख्या उल्लेख गर्ने </a:t>
                      </a:r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</a:t>
                      </a:r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पक्षिल्लो </a:t>
                      </a:r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MSS </a:t>
                      </a:r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को आधारमा)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Kantipur" pitchFamily="2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Kantipur" pitchFamily="2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Kantipur" pitchFamily="2" charset="0"/>
                      </a:endParaRPr>
                    </a:p>
                  </a:txBody>
                  <a:tcPr marL="91428" marR="91428" marT="45734" marB="4573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Kantipur" pitchFamily="2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Kantipur" pitchFamily="2" charset="0"/>
                      </a:endParaRPr>
                    </a:p>
                  </a:txBody>
                  <a:tcPr marL="91428" marR="91428" marT="45734" marB="4573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Kantipur" pitchFamily="2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/>
                </a:tc>
                <a:extLst>
                  <a:ext uri="{0D108BD9-81ED-4DB2-BD59-A6C34878D82A}">
                    <a16:rowId xmlns:a16="http://schemas.microsoft.com/office/drawing/2014/main" val="1623717590"/>
                  </a:ext>
                </a:extLst>
              </a:tr>
              <a:tr h="395269">
                <a:tc vMerge="1">
                  <a:txBody>
                    <a:bodyPr/>
                    <a:lstStyle/>
                    <a:p>
                      <a:endParaRPr lang="en-US" sz="1800" dirty="0">
                        <a:latin typeface="Kantipur" pitchFamily="2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Kantipur" pitchFamily="2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&lt;५० % </a:t>
                      </a:r>
                      <a:endParaRPr lang="en-US" sz="18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५०-६९ %</a:t>
                      </a:r>
                      <a:endParaRPr lang="en-US" sz="18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७०-८४ %</a:t>
                      </a:r>
                      <a:endParaRPr lang="en-US" sz="18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८५-१०० %</a:t>
                      </a:r>
                      <a:endParaRPr lang="en-US" sz="18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&lt; ५० % </a:t>
                      </a:r>
                      <a:endParaRPr lang="en-US" sz="18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५०-६९ %</a:t>
                      </a:r>
                      <a:endParaRPr lang="en-US" sz="18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७०-८४ %</a:t>
                      </a:r>
                      <a:endParaRPr lang="en-US" sz="18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८५-१०० %</a:t>
                      </a:r>
                      <a:endParaRPr lang="en-US" sz="18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&lt; ५० % </a:t>
                      </a:r>
                      <a:endParaRPr lang="en-US" sz="18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५०-६९ %</a:t>
                      </a:r>
                      <a:endParaRPr lang="en-US" sz="18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७०-८४ %</a:t>
                      </a:r>
                      <a:endParaRPr lang="en-US" sz="18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८५-१०० %</a:t>
                      </a:r>
                      <a:endParaRPr lang="en-US" sz="18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173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गौमखी 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173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नौबहिनी 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173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झिमरुक 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173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प्यूठान नपा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173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स्वर्गद्धारी 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173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माण्डवी 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173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मल्लरानी 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173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ऐरावती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733793"/>
                  </a:ext>
                </a:extLst>
              </a:tr>
              <a:tr h="267173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९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सरुमारानी 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74676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D4DAD3-B281-4084-B249-38C50B0A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96670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616148" y="40704"/>
            <a:ext cx="9808443" cy="671677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ne-NP" altLang="en-US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विद्यालय नर्सिङ कार्यक्रम</a:t>
            </a:r>
            <a:endParaRPr lang="en-US" altLang="en-US" sz="36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471705"/>
              </p:ext>
            </p:extLst>
          </p:nvPr>
        </p:nvGraphicFramePr>
        <p:xfrm>
          <a:off x="206007" y="1061053"/>
          <a:ext cx="11569984" cy="517910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93196">
                  <a:extLst>
                    <a:ext uri="{9D8B030D-6E8A-4147-A177-3AD203B41FA5}">
                      <a16:colId xmlns:a16="http://schemas.microsoft.com/office/drawing/2014/main" val="1441809824"/>
                    </a:ext>
                  </a:extLst>
                </a:gridCol>
                <a:gridCol w="249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850">
                  <a:extLst>
                    <a:ext uri="{9D8B030D-6E8A-4147-A177-3AD203B41FA5}">
                      <a16:colId xmlns:a16="http://schemas.microsoft.com/office/drawing/2014/main" val="2859169268"/>
                    </a:ext>
                  </a:extLst>
                </a:gridCol>
                <a:gridCol w="2774850">
                  <a:extLst>
                    <a:ext uri="{9D8B030D-6E8A-4147-A177-3AD203B41FA5}">
                      <a16:colId xmlns:a16="http://schemas.microsoft.com/office/drawing/2014/main" val="1058396026"/>
                    </a:ext>
                  </a:extLst>
                </a:gridCol>
              </a:tblGrid>
              <a:tr h="10796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पालिकाको नाम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कार्यक्रम लागु भएको </a:t>
                      </a:r>
                      <a:r>
                        <a:rPr lang="ne-NP" altLang="en-US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विद्यालयको नाम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कार्यक्रम लागु भएको मिति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मुख्य उपलब्धीहरु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विद्यालय नर्सको स्रोत (संघ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/</a:t>
                      </a:r>
                      <a:r>
                        <a:rPr lang="ne-NP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प्रदेश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/</a:t>
                      </a:r>
                      <a:r>
                        <a:rPr lang="ne-NP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स्थानीय तह)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74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52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547761"/>
                  </a:ext>
                </a:extLst>
              </a:tr>
              <a:tr h="82074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70626"/>
                  </a:ext>
                </a:extLst>
              </a:tr>
              <a:tr h="82074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7866"/>
                  </a:ext>
                </a:extLst>
              </a:tr>
              <a:tr h="82074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49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466079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617547"/>
              </p:ext>
            </p:extLst>
          </p:nvPr>
        </p:nvGraphicFramePr>
        <p:xfrm>
          <a:off x="49469" y="1100242"/>
          <a:ext cx="11763590" cy="5300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1471">
                  <a:extLst>
                    <a:ext uri="{9D8B030D-6E8A-4147-A177-3AD203B41FA5}">
                      <a16:colId xmlns:a16="http://schemas.microsoft.com/office/drawing/2014/main" val="29161184"/>
                    </a:ext>
                  </a:extLst>
                </a:gridCol>
                <a:gridCol w="1588064">
                  <a:extLst>
                    <a:ext uri="{9D8B030D-6E8A-4147-A177-3AD203B41FA5}">
                      <a16:colId xmlns:a16="http://schemas.microsoft.com/office/drawing/2014/main" val="535473759"/>
                    </a:ext>
                  </a:extLst>
                </a:gridCol>
                <a:gridCol w="2098169">
                  <a:extLst>
                    <a:ext uri="{9D8B030D-6E8A-4147-A177-3AD203B41FA5}">
                      <a16:colId xmlns:a16="http://schemas.microsoft.com/office/drawing/2014/main" val="3562097355"/>
                    </a:ext>
                  </a:extLst>
                </a:gridCol>
                <a:gridCol w="2098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784">
                  <a:extLst>
                    <a:ext uri="{9D8B030D-6E8A-4147-A177-3AD203B41FA5}">
                      <a16:colId xmlns:a16="http://schemas.microsoft.com/office/drawing/2014/main" val="1797414945"/>
                    </a:ext>
                  </a:extLst>
                </a:gridCol>
              </a:tblGrid>
              <a:tr h="374308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00800" algn="r"/>
                        </a:tabLst>
                      </a:pPr>
                      <a:endParaRPr lang="en-US" sz="2400" b="1" kern="1200" dirty="0">
                        <a:solidFill>
                          <a:schemeClr val="lt1"/>
                        </a:solidFill>
                        <a:latin typeface="Kokila" panose="020B0604020202020204" pitchFamily="34" charset="0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00800" algn="r"/>
                        </a:tabLst>
                      </a:pPr>
                      <a:r>
                        <a:rPr lang="ne-NP" sz="2400" b="1" kern="1200" dirty="0">
                          <a:solidFill>
                            <a:schemeClr val="lt1"/>
                          </a:solidFill>
                          <a:latin typeface="Kokila" panose="020B0604020202020204" pitchFamily="34" charset="0"/>
                          <a:ea typeface="Calibri"/>
                          <a:cs typeface="Kalimati" panose="00000400000000000000" pitchFamily="2"/>
                        </a:rPr>
                        <a:t>जम्मा FCHV को संख्या  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Kokila" panose="020B0604020202020204" pitchFamily="34" charset="0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400800" algn="r"/>
                        </a:tabLst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Kokila" panose="020B0604020202020204" pitchFamily="34" charset="0"/>
                          <a:ea typeface="Calibri"/>
                          <a:cs typeface="Kalimati" panose="00000400000000000000" pitchFamily="2"/>
                        </a:rPr>
                        <a:t>DHIS2 </a:t>
                      </a:r>
                      <a:r>
                        <a:rPr lang="ne-NP" sz="2400" b="1" kern="1200" dirty="0">
                          <a:solidFill>
                            <a:schemeClr val="lt1"/>
                          </a:solidFill>
                          <a:latin typeface="Kokila" panose="020B0604020202020204" pitchFamily="34" charset="0"/>
                          <a:ea typeface="Calibri"/>
                          <a:cs typeface="Kalimati" panose="00000400000000000000" pitchFamily="2"/>
                        </a:rPr>
                        <a:t>को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Kokila" panose="020B0604020202020204" pitchFamily="34" charset="0"/>
                          <a:ea typeface="Calibri"/>
                          <a:cs typeface="Kalimati" panose="00000400000000000000" pitchFamily="2"/>
                        </a:rPr>
                        <a:t>FCHV app </a:t>
                      </a:r>
                      <a:r>
                        <a:rPr lang="ne-NP" sz="2400" b="1" kern="1200" dirty="0">
                          <a:solidFill>
                            <a:schemeClr val="lt1"/>
                          </a:solidFill>
                          <a:latin typeface="Kokila" panose="020B0604020202020204" pitchFamily="34" charset="0"/>
                          <a:ea typeface="Calibri"/>
                          <a:cs typeface="Kalimati" panose="00000400000000000000" pitchFamily="2"/>
                        </a:rPr>
                        <a:t>मा अध्यावधिक भएको संख्या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Kokila" panose="020B0604020202020204" pitchFamily="34" charset="0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00800" algn="r"/>
                        </a:tabLst>
                      </a:pPr>
                      <a:r>
                        <a:rPr lang="ne-NP" sz="2400" b="1" kern="1200" dirty="0">
                          <a:solidFill>
                            <a:schemeClr val="lt1"/>
                          </a:solidFill>
                          <a:latin typeface="Kokila" panose="020B0604020202020204" pitchFamily="34" charset="0"/>
                          <a:ea typeface="Calibri"/>
                          <a:cs typeface="Kalimati" panose="00000400000000000000" pitchFamily="2"/>
                        </a:rPr>
                        <a:t>आधारभूत तालिम प्राप्त FCHV को संख्या 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Kokila" panose="020B0604020202020204" pitchFamily="34" charset="0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400800" algn="r"/>
                        </a:tabLst>
                        <a:defRPr/>
                      </a:pPr>
                      <a:r>
                        <a:rPr lang="ne-NP" sz="2400" b="1" kern="1200" dirty="0">
                          <a:solidFill>
                            <a:schemeClr val="lt1"/>
                          </a:solidFill>
                          <a:latin typeface="Kokila" panose="020B0604020202020204" pitchFamily="34" charset="0"/>
                          <a:ea typeface="Calibri"/>
                          <a:cs typeface="Kalimati" panose="00000400000000000000" pitchFamily="2"/>
                        </a:rPr>
                        <a:t>पुनर्ताजगी  तालिम प्राप्त FCHV को संख्या 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Kokila" panose="020B0604020202020204" pitchFamily="34" charset="0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400800" algn="r"/>
                        </a:tabLst>
                        <a:defRPr/>
                      </a:pPr>
                      <a:r>
                        <a:rPr lang="ne-NP" sz="2400" b="1" kern="1200" dirty="0">
                          <a:solidFill>
                            <a:schemeClr val="lt1"/>
                          </a:solidFill>
                          <a:latin typeface="Kokila" panose="020B0604020202020204" pitchFamily="34" charset="0"/>
                          <a:ea typeface="Calibri"/>
                          <a:cs typeface="Kalimati" panose="00000400000000000000" pitchFamily="2"/>
                        </a:rPr>
                        <a:t>चालु आ. ब २०८०/८१ मा ६० बर्ष उमेर पुरा हुने FCHV को संख्या  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Kokila" panose="020B0604020202020204" pitchFamily="34" charset="0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74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800" kern="100" dirty="0">
                          <a:solidFill>
                            <a:schemeClr val="tx1"/>
                          </a:solidFill>
                          <a:effectLst/>
                          <a:latin typeface="Kokila" pitchFamily="34" charset="0"/>
                          <a:ea typeface="Calibri" panose="020F0502020204030204" pitchFamily="34" charset="0"/>
                          <a:cs typeface="Kokila" pitchFamily="34" charset="0"/>
                        </a:rPr>
                        <a:t>जम्मा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Kokila" pitchFamily="34" charset="0"/>
                        <a:ea typeface="Calibri" panose="020F0502020204030204" pitchFamily="34" charset="0"/>
                        <a:cs typeface="Kokil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443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443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373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259556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12240" y="108012"/>
            <a:ext cx="9580304" cy="692696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dirty="0">
                <a:solidFill>
                  <a:srgbClr val="002060"/>
                </a:solidFill>
              </a:rPr>
              <a:t>FCHV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ne-NP" dirty="0">
                <a:solidFill>
                  <a:srgbClr val="002060"/>
                </a:solidFill>
              </a:rPr>
              <a:t>को विवरण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451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544" y="96250"/>
            <a:ext cx="9819861" cy="768626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स्वास्थ्य संस्थाहरुको विवरण (</a:t>
            </a: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संख्या)</a:t>
            </a:r>
            <a:endParaRPr lang="en-US" sz="36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459A39-4C06-458C-AAB0-008E2D27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490"/>
            <a:ext cx="2743200" cy="365125"/>
          </a:xfrm>
        </p:spPr>
        <p:txBody>
          <a:bodyPr/>
          <a:lstStyle/>
          <a:p>
            <a:fld id="{33EA5289-5F71-4AE7-A4C8-0A7E93053757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3E73041-40D9-4BCE-A32A-AB3E090F7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880302"/>
              </p:ext>
            </p:extLst>
          </p:nvPr>
        </p:nvGraphicFramePr>
        <p:xfrm>
          <a:off x="1044247" y="916195"/>
          <a:ext cx="5510789" cy="551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72C807CA-0905-453D-B55F-A7A3C16B61A8}"/>
              </a:ext>
            </a:extLst>
          </p:cNvPr>
          <p:cNvSpPr/>
          <p:nvPr/>
        </p:nvSpPr>
        <p:spPr>
          <a:xfrm>
            <a:off x="3110429" y="5844599"/>
            <a:ext cx="804231" cy="194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CB977D1C-CBB0-4012-B208-4E4CFE042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878384"/>
              </p:ext>
            </p:extLst>
          </p:nvPr>
        </p:nvGraphicFramePr>
        <p:xfrm>
          <a:off x="5980841" y="916194"/>
          <a:ext cx="6093645" cy="569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86680012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616148" y="40704"/>
            <a:ext cx="9808443" cy="671677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ne-NP" altLang="en-US" sz="2800" b="1" dirty="0">
                <a:solidFill>
                  <a:srgbClr val="002060"/>
                </a:solidFill>
                <a:cs typeface="Kalimati" pitchFamily="2"/>
              </a:rPr>
              <a:t>पानी परीक्षण निगरानी आ.व.२०७९।८०</a:t>
            </a:r>
            <a:endParaRPr lang="en-US" altLang="en-US" sz="2800" b="1" dirty="0">
              <a:solidFill>
                <a:srgbClr val="002060"/>
              </a:solidFill>
              <a:cs typeface="Kalimati" pitchFamily="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13881" y="1007656"/>
          <a:ext cx="11564238" cy="563675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27373">
                  <a:extLst>
                    <a:ext uri="{9D8B030D-6E8A-4147-A177-3AD203B41FA5}">
                      <a16:colId xmlns:a16="http://schemas.microsoft.com/office/drawing/2014/main" val="1441809824"/>
                    </a:ext>
                  </a:extLst>
                </a:gridCol>
                <a:gridCol w="1927373">
                  <a:extLst>
                    <a:ext uri="{9D8B030D-6E8A-4147-A177-3AD203B41FA5}">
                      <a16:colId xmlns:a16="http://schemas.microsoft.com/office/drawing/2014/main" val="2204654770"/>
                    </a:ext>
                  </a:extLst>
                </a:gridCol>
                <a:gridCol w="1927373">
                  <a:extLst>
                    <a:ext uri="{9D8B030D-6E8A-4147-A177-3AD203B41FA5}">
                      <a16:colId xmlns:a16="http://schemas.microsoft.com/office/drawing/2014/main" val="1263085703"/>
                    </a:ext>
                  </a:extLst>
                </a:gridCol>
                <a:gridCol w="1927373">
                  <a:extLst>
                    <a:ext uri="{9D8B030D-6E8A-4147-A177-3AD203B41FA5}">
                      <a16:colId xmlns:a16="http://schemas.microsoft.com/office/drawing/2014/main" val="4028397055"/>
                    </a:ext>
                  </a:extLst>
                </a:gridCol>
                <a:gridCol w="1927373">
                  <a:extLst>
                    <a:ext uri="{9D8B030D-6E8A-4147-A177-3AD203B41FA5}">
                      <a16:colId xmlns:a16="http://schemas.microsoft.com/office/drawing/2014/main" val="509762182"/>
                    </a:ext>
                  </a:extLst>
                </a:gridCol>
                <a:gridCol w="1927373">
                  <a:extLst>
                    <a:ext uri="{9D8B030D-6E8A-4147-A177-3AD203B41FA5}">
                      <a16:colId xmlns:a16="http://schemas.microsoft.com/office/drawing/2014/main" val="3631093966"/>
                    </a:ext>
                  </a:extLst>
                </a:gridCol>
              </a:tblGrid>
              <a:tr h="87990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पालिकाको नाम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परिक्षण गरिएको पानी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इकोलाई भेटिएको नमुना संख्या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इकोलाई नदेखिएको  नमुना संख्या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इकोलाई भेटिएको  (%)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99177"/>
                  </a:ext>
                </a:extLst>
              </a:tr>
              <a:tr h="426157">
                <a:tc v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निजि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संस्थागत/ सार्वजनिक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157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गौमुखी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16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43.8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157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नौवहिनी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19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16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15.8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157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झिमरुक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15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12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20.0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157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प्यूठान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17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64.7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157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स्वर्गद्धारी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18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55.6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157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माण्डवी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72.7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157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मल्लरानी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15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40.0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99030"/>
                  </a:ext>
                </a:extLst>
              </a:tr>
              <a:tr h="426157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ऐरावती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17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23.5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859267"/>
                  </a:ext>
                </a:extLst>
              </a:tr>
              <a:tr h="426157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सरुमारानी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14.3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63872"/>
                  </a:ext>
                </a:extLst>
              </a:tr>
              <a:tr h="426157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जिल्ला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135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53</a:t>
                      </a:r>
                      <a:endParaRPr lang="ne-NP" sz="28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82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39.3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54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460320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0C0803-A282-4D97-B852-F992954D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79E910-79BD-4CA7-98A3-3398FEC8941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3040" y="1188720"/>
          <a:ext cx="11714480" cy="542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9E11BAE-B7B7-4C59-B11E-F344BBAA1FFA}"/>
              </a:ext>
            </a:extLst>
          </p:cNvPr>
          <p:cNvSpPr txBox="1">
            <a:spLocks/>
          </p:cNvSpPr>
          <p:nvPr/>
        </p:nvSpPr>
        <p:spPr>
          <a:xfrm>
            <a:off x="1425648" y="243840"/>
            <a:ext cx="9808443" cy="671677"/>
          </a:xfrm>
          <a:prstGeom prst="rect">
            <a:avLst/>
          </a:prstGeo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e-NP" altLang="en-US" sz="2800" b="1" dirty="0">
                <a:solidFill>
                  <a:srgbClr val="002060"/>
                </a:solidFill>
                <a:cs typeface="Kalimati" pitchFamily="2"/>
              </a:rPr>
              <a:t>पानी परीक्षण निगरानी आ.व.२०७९।८०</a:t>
            </a:r>
            <a:endParaRPr lang="en-US" altLang="en-US" sz="2800" b="1" dirty="0">
              <a:solidFill>
                <a:srgbClr val="002060"/>
              </a:solidFill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12976607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293" y="262653"/>
            <a:ext cx="9616965" cy="692696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ne-NP" sz="3200" b="1" dirty="0">
                <a:solidFill>
                  <a:schemeClr val="tx1"/>
                </a:solidFill>
                <a:latin typeface="Kokila" panose="020B0604020202020204" pitchFamily="34" charset="0"/>
                <a:ea typeface="Kalimati" pitchFamily="2" charset="0"/>
                <a:cs typeface="Kokila" panose="020B0604020202020204" pitchFamily="34" charset="0"/>
              </a:rPr>
              <a:t>स्वास्थ्य विमा कार्यक्रम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91B27-3B3E-4B45-9600-6B289B0A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465" y="6492875"/>
            <a:ext cx="2743200" cy="365125"/>
          </a:xfrm>
        </p:spPr>
        <p:txBody>
          <a:bodyPr/>
          <a:lstStyle/>
          <a:p>
            <a:fld id="{33EA5289-5F71-4AE7-A4C8-0A7E93053757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556C5A-5EA1-4C8D-B387-AF189F954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826722"/>
              </p:ext>
            </p:extLst>
          </p:nvPr>
        </p:nvGraphicFramePr>
        <p:xfrm>
          <a:off x="826265" y="955349"/>
          <a:ext cx="10944438" cy="1881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DC965CB-D2D1-4D2C-B983-890687EEB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491799"/>
              </p:ext>
            </p:extLst>
          </p:nvPr>
        </p:nvGraphicFramePr>
        <p:xfrm>
          <a:off x="722425" y="2807374"/>
          <a:ext cx="11146415" cy="202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51ACB188-D2F0-40C4-BB6B-C947B295F8DB}"/>
              </a:ext>
            </a:extLst>
          </p:cNvPr>
          <p:cNvSpPr/>
          <p:nvPr/>
        </p:nvSpPr>
        <p:spPr>
          <a:xfrm>
            <a:off x="3106757" y="4627084"/>
            <a:ext cx="4847421" cy="205972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जम्मा प्रिमियम संकलन</a:t>
            </a:r>
          </a:p>
          <a:p>
            <a:pPr algn="ctr"/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रु 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19075700</a:t>
            </a:r>
          </a:p>
        </p:txBody>
      </p:sp>
    </p:spTree>
    <p:extLst>
      <p:ext uri="{BB962C8B-B14F-4D97-AF65-F5344CB8AC3E}">
        <p14:creationId xmlns:p14="http://schemas.microsoft.com/office/powerpoint/2010/main" val="1867808501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4662" y="112384"/>
            <a:ext cx="9727324" cy="712680"/>
          </a:xfrm>
          <a:prstGeom prst="rect">
            <a:avLst/>
          </a:prstGeom>
          <a:solidFill>
            <a:srgbClr val="00FFFF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e-NP" altLang="en-US" sz="36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क्षमता </a:t>
            </a:r>
            <a:r>
              <a:rPr lang="hi-IN" sz="3600" b="1" i="0" dirty="0">
                <a:solidFill>
                  <a:srgbClr val="C00000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अभिवृद्धि</a:t>
            </a:r>
            <a:r>
              <a:rPr lang="ne-NP" sz="3600" b="1" i="0" dirty="0">
                <a:solidFill>
                  <a:srgbClr val="C00000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को  </a:t>
            </a:r>
            <a:r>
              <a:rPr lang="ne-NP" altLang="en-US" sz="36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अवस्था</a:t>
            </a:r>
            <a:endParaRPr lang="en-US" altLang="en-US" sz="36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3294" y="1025075"/>
          <a:ext cx="5922659" cy="5760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8660">
                <a:tc rowSpan="2">
                  <a:txBody>
                    <a:bodyPr/>
                    <a:lstStyle/>
                    <a:p>
                      <a:pPr algn="ctr"/>
                      <a:r>
                        <a:rPr lang="ne-NP" altLang="en-US" sz="18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क्षमता </a:t>
                      </a:r>
                      <a:r>
                        <a:rPr lang="hi-IN" sz="1800" b="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अभिवृद्धि</a:t>
                      </a:r>
                      <a:r>
                        <a:rPr lang="ne-NP" altLang="en-US" sz="18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का</a:t>
                      </a:r>
                      <a:r>
                        <a:rPr lang="ne-NP" altLang="en-US" sz="1800" b="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बिषयहरू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अवस्था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589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तालिम पाउनु पर्ने</a:t>
                      </a:r>
                      <a:r>
                        <a:rPr lang="ne-NP" sz="18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संख्या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तालिम</a:t>
                      </a:r>
                      <a:r>
                        <a:rPr lang="ne-NP" sz="18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पाएका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तालिम पाउन बाँकी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IUCD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46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29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Implant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46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32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SBA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70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36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HMIS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330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65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265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DHIS2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144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70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74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RDQA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64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64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44951979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eLMIS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72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61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61925741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Basic Health Logistic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72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61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IMNCI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330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70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260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Malaria Management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72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72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ASRH counseling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72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72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Mid-Level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Practicum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72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70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Leprosy Smear test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02011092"/>
                  </a:ext>
                </a:extLst>
              </a:tr>
              <a:tr h="1786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Rural USG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3855414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50004" y="993544"/>
          <a:ext cx="5922660" cy="5760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10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604">
                <a:tc rowSpan="2">
                  <a:txBody>
                    <a:bodyPr/>
                    <a:lstStyle/>
                    <a:p>
                      <a:pPr algn="ctr"/>
                      <a:r>
                        <a:rPr lang="ne-NP" altLang="en-US" sz="18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क्षमता </a:t>
                      </a:r>
                      <a:r>
                        <a:rPr lang="hi-IN" sz="1800" b="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अभिवृद्धि</a:t>
                      </a:r>
                      <a:r>
                        <a:rPr lang="ne-NP" altLang="en-US" sz="1800" b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का</a:t>
                      </a:r>
                      <a:r>
                        <a:rPr lang="ne-NP" altLang="en-US" sz="1800" b="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बिषयहरू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अवस्था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88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तालिम पाउनु पर्ने</a:t>
                      </a:r>
                      <a:r>
                        <a:rPr lang="ne-NP" sz="18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संख्या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तालिम</a:t>
                      </a:r>
                      <a:r>
                        <a:rPr lang="ne-NP" sz="18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पाएका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तालिम पाउन बाँकी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04"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TB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Modular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Training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128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98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0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PMTCT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128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98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0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CNSI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200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170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0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PEN Package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64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64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IMAM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72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60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Microscopy training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60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IMU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0101456"/>
                  </a:ext>
                </a:extLst>
              </a:tr>
              <a:tr h="23460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Medical Abortion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60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MVA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46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35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604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CoFP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Counseling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144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134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604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Minilap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60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Vasectomy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Minimum Initial Service Package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50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52077841"/>
                  </a:ext>
                </a:extLst>
              </a:tr>
              <a:tr h="23460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VIA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0738467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B75CE1-5695-4CEA-B1B3-79B3C25D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62489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57" y="136525"/>
            <a:ext cx="9947564" cy="768626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e-NP" sz="3600" dirty="0">
                <a:solidFill>
                  <a:srgbClr val="002060"/>
                </a:solidFill>
              </a:rPr>
              <a:t>तालिम  विवरण २०७९।८० सम्म  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468DE2-670E-40B8-B7FF-8ADCBFFCF0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800294"/>
              </p:ext>
            </p:extLst>
          </p:nvPr>
        </p:nvGraphicFramePr>
        <p:xfrm>
          <a:off x="341523" y="1509311"/>
          <a:ext cx="11012277" cy="492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5776665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sz="3600" dirty="0">
                <a:solidFill>
                  <a:srgbClr val="002060"/>
                </a:solidFill>
                <a:latin typeface="Kantipur" pitchFamily="2" charset="0"/>
              </a:rPr>
              <a:t>आ.व २०७९/०८० को उत्कृष्ट कार्य तथा सिकाई (जिल्ला भित्र)</a:t>
            </a:r>
            <a:endParaRPr lang="en-US" sz="3600" dirty="0">
              <a:solidFill>
                <a:srgbClr val="002060"/>
              </a:solidFill>
              <a:latin typeface="Kantipur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9326" y="1239441"/>
          <a:ext cx="11853347" cy="475693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22048">
                  <a:extLst>
                    <a:ext uri="{9D8B030D-6E8A-4147-A177-3AD203B41FA5}">
                      <a16:colId xmlns:a16="http://schemas.microsoft.com/office/drawing/2014/main" val="326097851"/>
                    </a:ext>
                  </a:extLst>
                </a:gridCol>
                <a:gridCol w="11131299">
                  <a:extLst>
                    <a:ext uri="{9D8B030D-6E8A-4147-A177-3AD203B41FA5}">
                      <a16:colId xmlns:a16="http://schemas.microsoft.com/office/drawing/2014/main" val="3838478284"/>
                    </a:ext>
                  </a:extLst>
                </a:gridCol>
              </a:tblGrid>
              <a:tr h="4295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उत्कृष्ट कार्यहरु </a:t>
                      </a: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उत्कृष्ट कार्यहरु </a:t>
                      </a: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539">
                <a:tc>
                  <a:txBody>
                    <a:bodyPr/>
                    <a:lstStyle/>
                    <a:p>
                      <a:pPr algn="l"/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539">
                <a:tc>
                  <a:txBody>
                    <a:bodyPr/>
                    <a:lstStyle/>
                    <a:p>
                      <a:pPr algn="l"/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539">
                <a:tc>
                  <a:txBody>
                    <a:bodyPr/>
                    <a:lstStyle/>
                    <a:p>
                      <a:pPr algn="l"/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5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सिकाईहरु </a:t>
                      </a:r>
                      <a:endParaRPr lang="en-US" sz="28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सिकाईहरु </a:t>
                      </a:r>
                      <a:endParaRPr lang="en-US" sz="28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 algn="l"/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539">
                <a:tc>
                  <a:txBody>
                    <a:bodyPr/>
                    <a:lstStyle/>
                    <a:p>
                      <a:pPr algn="l"/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539">
                <a:tc>
                  <a:txBody>
                    <a:bodyPr/>
                    <a:lstStyle/>
                    <a:p>
                      <a:pPr algn="l"/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539">
                <a:tc>
                  <a:txBody>
                    <a:bodyPr/>
                    <a:lstStyle/>
                    <a:p>
                      <a:pPr algn="l"/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65E63-086B-46BF-8459-5AEF5E6B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42194"/>
      </p:ext>
    </p:extLst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537" y="0"/>
            <a:ext cx="9884979" cy="768626"/>
          </a:xfrm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ne-NP" sz="3600" dirty="0">
                <a:solidFill>
                  <a:srgbClr val="C00000"/>
                </a:solidFill>
              </a:rPr>
              <a:t>उत्कृष्ट तथा नबिनतम अभ्यास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0630" y="990600"/>
          <a:ext cx="11785146" cy="577875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87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6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1279">
                <a:tc>
                  <a:txBody>
                    <a:bodyPr/>
                    <a:lstStyle/>
                    <a:p>
                      <a:pPr algn="ctr"/>
                      <a:r>
                        <a:rPr lang="ne-NP" sz="1800" dirty="0">
                          <a:cs typeface="Kalimati" pitchFamily="2"/>
                        </a:rPr>
                        <a:t>क्रियाकलाप </a:t>
                      </a:r>
                      <a:endParaRPr lang="en-US" sz="1800" dirty="0">
                        <a:cs typeface="Kalimati" pitchFamily="2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800" dirty="0">
                          <a:cs typeface="Kalimati" pitchFamily="2"/>
                        </a:rPr>
                        <a:t>कहाँ गरिएको</a:t>
                      </a:r>
                      <a:endParaRPr lang="en-US" sz="1800" dirty="0">
                        <a:cs typeface="Kalimati" pitchFamily="2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800" dirty="0">
                          <a:cs typeface="Kalimati" pitchFamily="2"/>
                        </a:rPr>
                        <a:t>लक्षित समूह </a:t>
                      </a:r>
                      <a:endParaRPr lang="en-US" sz="1800" dirty="0">
                        <a:cs typeface="Kalimati" pitchFamily="2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800" dirty="0">
                          <a:cs typeface="Kalimati" pitchFamily="2"/>
                        </a:rPr>
                        <a:t>उपलब्धि</a:t>
                      </a:r>
                      <a:endParaRPr lang="en-US" sz="1800" dirty="0">
                        <a:cs typeface="Kalimati" pitchFamily="2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483">
                <a:tc>
                  <a:txBody>
                    <a:bodyPr/>
                    <a:lstStyle/>
                    <a:p>
                      <a:pPr algn="just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सबै स्वास्थ्य चौकीमा </a:t>
                      </a:r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प्रयोगशाला स्थापना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सरुमारानी गा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सबै समुदाय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प्रयोगशाला</a:t>
                      </a:r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सेवा सर्वसुलभ भएको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843">
                <a:tc>
                  <a:txBody>
                    <a:bodyPr/>
                    <a:lstStyle/>
                    <a:p>
                      <a:pPr algn="l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६०</a:t>
                      </a:r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वर्ष भन्दा माथिका लागि घरमै गई निःशुल्क उपचार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प्युठान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 झिमरुक</a:t>
                      </a:r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गा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 </a:t>
                      </a:r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पा.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तेकिएका</a:t>
                      </a:r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उमेर समुहका सबै सेवाग्राहीहरु 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विविध कारणवश</a:t>
                      </a:r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सेवामा समाहित हुन नसकेका सेवाग्राहीलाइ सुलभ सेवा प्रदान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483">
                <a:tc>
                  <a:txBody>
                    <a:bodyPr/>
                    <a:lstStyle/>
                    <a:p>
                      <a:pPr algn="l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निःशुल्क</a:t>
                      </a:r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गर्भपतन सेवा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सबै स्थानिय तह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१५ देखि ४९ वर्ष उमेर समूहका महिला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यो सेवा लिने उमेर समूहका महिलालाइ</a:t>
                      </a:r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सहज सेवा उपलब्ध भएको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843">
                <a:tc>
                  <a:txBody>
                    <a:bodyPr/>
                    <a:lstStyle/>
                    <a:p>
                      <a:pPr algn="l"/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उपमेयर 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/ </a:t>
                      </a:r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उपाध्यक्ष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कोसेली सेवा कार्यक्रम तथा सुत्केरी पोषण सहायता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स्वर्गद्वारी 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 </a:t>
                      </a:r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स्वास्थ्य संस्थामा सुत्केरी भएका सम्पूर्ण सुत्केरीहरु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संस्थागत सुत्केरी कार्यक्रममा</a:t>
                      </a:r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उल्लेख्य वृद्धि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पुर्ण सस्थागत सुत्केरी वडा घोषणा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गर्भवतिहरु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सबै सुत्केरी महिलाहरु स्वास्थ्य सस्थामा सुत्केरी हुने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2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सुत्केरीलाई खाना खाजाको व्यवस्था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 वटा स्थानिय तहमा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सुत्केरीहरु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सुत्केरी र कुरुवालाई सहज भएको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093455"/>
      </p:ext>
    </p:extLst>
  </p:cSld>
  <p:clrMapOvr>
    <a:masterClrMapping/>
  </p:clrMapOvr>
  <p:transition spd="med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1" y="152400"/>
            <a:ext cx="9995338" cy="609600"/>
          </a:xfrm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ne-NP" sz="3200" dirty="0">
                <a:solidFill>
                  <a:srgbClr val="C00000"/>
                </a:solidFill>
              </a:rPr>
              <a:t>उत्कृष्ट तथा नबिनतम अभ्यास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3779" y="914400"/>
          <a:ext cx="11761076" cy="538820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8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2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1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614">
                <a:tc>
                  <a:txBody>
                    <a:bodyPr/>
                    <a:lstStyle/>
                    <a:p>
                      <a:pPr algn="ctr"/>
                      <a:r>
                        <a:rPr lang="ne-NP" sz="1800" dirty="0">
                          <a:cs typeface="Kalimati" pitchFamily="2"/>
                        </a:rPr>
                        <a:t>क्रियाकलाप </a:t>
                      </a:r>
                      <a:endParaRPr lang="en-US" sz="1800" dirty="0">
                        <a:cs typeface="Kalimati" pitchFamily="2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800" dirty="0">
                          <a:cs typeface="Kalimati" pitchFamily="2"/>
                        </a:rPr>
                        <a:t>कहाँ गरिएको</a:t>
                      </a:r>
                      <a:endParaRPr lang="en-US" sz="1800" dirty="0">
                        <a:cs typeface="Kalimati" pitchFamily="2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800" dirty="0">
                          <a:cs typeface="Kalimati" pitchFamily="2"/>
                        </a:rPr>
                        <a:t>लक्षित समूह </a:t>
                      </a:r>
                      <a:endParaRPr lang="en-US" sz="1800" dirty="0">
                        <a:cs typeface="Kalimati" pitchFamily="2"/>
                      </a:endParaRPr>
                    </a:p>
                    <a:p>
                      <a:pPr algn="ctr"/>
                      <a:endParaRPr lang="en-US" sz="1800" dirty="0">
                        <a:cs typeface="Kalimati" pitchFamily="2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800" dirty="0">
                          <a:cs typeface="Kalimati" pitchFamily="2"/>
                        </a:rPr>
                        <a:t>उपलब्धि</a:t>
                      </a:r>
                      <a:endParaRPr lang="en-US" sz="1800" dirty="0">
                        <a:cs typeface="Kalimati" pitchFamily="2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237">
                <a:tc>
                  <a:txBody>
                    <a:bodyPr/>
                    <a:lstStyle/>
                    <a:p>
                      <a:pPr algn="l"/>
                      <a:r>
                        <a:rPr lang="ne-NP" sz="160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दीर्घ</a:t>
                      </a:r>
                      <a:r>
                        <a:rPr lang="ne-NP" sz="1600" baseline="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रो</a:t>
                      </a:r>
                      <a:r>
                        <a:rPr lang="ne-NP" sz="160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ग</a:t>
                      </a:r>
                      <a:r>
                        <a:rPr lang="ne-NP" sz="1600" baseline="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 विपन्न आर्थिक सहायता कार्यक्रम </a:t>
                      </a:r>
                      <a:endParaRPr lang="en-US" sz="1600" dirty="0">
                        <a:solidFill>
                          <a:schemeClr val="tx1"/>
                        </a:solidFill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सरुमारानी</a:t>
                      </a:r>
                      <a:endParaRPr lang="en-US" sz="1600" dirty="0">
                        <a:solidFill>
                          <a:schemeClr val="tx1"/>
                        </a:solidFill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दीर्घरोग</a:t>
                      </a:r>
                      <a:r>
                        <a:rPr lang="ne-NP" sz="1600" baseline="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 सम्बन्धी सबै सेवाग्राहीहरु</a:t>
                      </a:r>
                      <a:endParaRPr lang="en-US" sz="1600" dirty="0">
                        <a:solidFill>
                          <a:schemeClr val="tx1"/>
                        </a:solidFill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कमजोर</a:t>
                      </a:r>
                      <a:r>
                        <a:rPr lang="ne-NP" sz="1600" baseline="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 आर्थिक अवस्थाका कारण स्वास्थ्य सेवाबाट बञ्चित समूह लाभान्वित भएका</a:t>
                      </a:r>
                      <a:endParaRPr lang="en-US" sz="1600" dirty="0">
                        <a:solidFill>
                          <a:schemeClr val="tx1"/>
                        </a:solidFill>
                        <a:cs typeface="Kalimati" pitchFamily="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1657">
                <a:tc>
                  <a:txBody>
                    <a:bodyPr/>
                    <a:lstStyle/>
                    <a:p>
                      <a:pPr algn="l"/>
                      <a:r>
                        <a:rPr lang="ne-NP" sz="160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सबै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 </a:t>
                      </a:r>
                      <a:r>
                        <a:rPr lang="ne-NP" sz="160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विद्यालय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 </a:t>
                      </a:r>
                      <a:r>
                        <a:rPr lang="ne-NP" sz="1600" baseline="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तथा समुदायमा स्ट्रेचर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 </a:t>
                      </a:r>
                      <a:r>
                        <a:rPr lang="ne-NP" sz="1600" baseline="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वितरण कार्यक्रम</a:t>
                      </a:r>
                      <a:endParaRPr lang="en-US" sz="1600" dirty="0">
                        <a:solidFill>
                          <a:schemeClr val="tx1"/>
                        </a:solidFill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cs typeface="Kalimati" pitchFamily="2"/>
                      </a:endParaRPr>
                    </a:p>
                    <a:p>
                      <a:pPr algn="ctr"/>
                      <a:r>
                        <a:rPr lang="ne-NP" sz="160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सरुमारानी</a:t>
                      </a:r>
                      <a:endParaRPr lang="en-US" sz="1600" dirty="0">
                        <a:solidFill>
                          <a:schemeClr val="tx1"/>
                        </a:solidFill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सबै समुदाय</a:t>
                      </a:r>
                      <a:endParaRPr lang="en-US" sz="1600" dirty="0">
                        <a:solidFill>
                          <a:schemeClr val="tx1"/>
                        </a:solidFill>
                        <a:cs typeface="Kalimati" pitchFamily="2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एम्बुलेन्स सेवा नभएका</a:t>
                      </a:r>
                      <a:r>
                        <a:rPr lang="ne-NP" sz="1600" baseline="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 दुर्गम बस्तीका सुत्केरी तथा बिरामीहरुलाई सर्वसुलभ सेवा प्राप्त भएको</a:t>
                      </a:r>
                      <a:endParaRPr lang="en-US" sz="1600" dirty="0">
                        <a:solidFill>
                          <a:schemeClr val="tx1"/>
                        </a:solidFill>
                        <a:cs typeface="Kalimati" pitchFamily="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5747">
                <a:tc>
                  <a:txBody>
                    <a:bodyPr/>
                    <a:lstStyle/>
                    <a:p>
                      <a:pPr algn="l"/>
                      <a:r>
                        <a:rPr lang="ne-NP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Kalimati" pitchFamily="2"/>
                        </a:rPr>
                        <a:t>सेवाको कम पहुँच भएको ठाउँमा सा.स्वा.ई स्थापना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Kalimati" pitchFamily="2"/>
                        </a:rPr>
                        <a:t>गौमुखी, ऐरावती माण्डवी, नौबहिनी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Kalimati" pitchFamily="2"/>
                        </a:rPr>
                        <a:t>, ;?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Kalimati" pitchFamily="2"/>
                        </a:rPr>
                        <a:t>df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Kalimati" pitchFamily="2"/>
                        </a:rPr>
                        <a:t>/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Kalimati" pitchFamily="2"/>
                        </a:rPr>
                        <a:t>fgL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Preeti" pitchFamily="2" charset="0"/>
                        <a:ea typeface="+mn-ea"/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सबै समुदाय</a:t>
                      </a:r>
                      <a:endParaRPr lang="en-US" sz="1600" dirty="0">
                        <a:solidFill>
                          <a:schemeClr val="tx1"/>
                        </a:solidFill>
                        <a:cs typeface="Kalimati" pitchFamily="2"/>
                      </a:endParaRPr>
                    </a:p>
                    <a:p>
                      <a:pPr algn="ctr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Kalimati" pitchFamily="2"/>
                        </a:rPr>
                        <a:t>जनस्वास्थ्य सेवाको सर्वब्यापी</a:t>
                      </a:r>
                      <a:r>
                        <a:rPr lang="ne-NP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Kalimati" pitchFamily="2"/>
                        </a:rPr>
                        <a:t> </a:t>
                      </a:r>
                      <a:r>
                        <a:rPr lang="ne-NP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Kalimati" pitchFamily="2"/>
                        </a:rPr>
                        <a:t>पहुँच सुनिश्चितता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Kalimati" pitchFamily="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9016">
                <a:tc>
                  <a:txBody>
                    <a:bodyPr/>
                    <a:lstStyle/>
                    <a:p>
                      <a:pPr algn="l"/>
                      <a:r>
                        <a:rPr lang="ne-NP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Kalimati" pitchFamily="2"/>
                        </a:rPr>
                        <a:t>पूर्व र उत्तर प्रसूति जाचँका लागि प्रोत्साहन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Kalimati" pitchFamily="2"/>
                        </a:rPr>
                        <a:t>मल्लरानी/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Kalimati" pitchFamily="2"/>
                      </a:endParaRPr>
                    </a:p>
                    <a:p>
                      <a:pPr algn="ctr"/>
                      <a:r>
                        <a:rPr lang="ne-NP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Kalimati" pitchFamily="2"/>
                        </a:rPr>
                        <a:t>माण्डवी 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सबै समुदाय</a:t>
                      </a:r>
                      <a:endParaRPr lang="en-US" sz="1600" dirty="0">
                        <a:solidFill>
                          <a:schemeClr val="tx1"/>
                        </a:solidFill>
                        <a:cs typeface="Kalimati" pitchFamily="2"/>
                      </a:endParaRPr>
                    </a:p>
                    <a:p>
                      <a:pPr algn="ctr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Kalimati" pitchFamily="2"/>
                        </a:rPr>
                        <a:t>गर्भ तथा सुत्केरी जाँचमा वृद्धि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Kalimati" pitchFamily="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85450729"/>
                  </a:ext>
                </a:extLst>
              </a:tr>
              <a:tr h="913936">
                <a:tc>
                  <a:txBody>
                    <a:bodyPr/>
                    <a:lstStyle/>
                    <a:p>
                      <a:pPr algn="l"/>
                      <a:r>
                        <a:rPr lang="ne-NP" sz="1600" dirty="0">
                          <a:cs typeface="Kalimati" pitchFamily="2"/>
                        </a:rPr>
                        <a:t>६० वर्ष माथिका महिला स्वास्थ्य स्वयंसेविकाहरु प्रतिस्थापन गरी शिक्षित महिला स्वास्थ्य स्वयंसेविका छनोट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Kalimati" pitchFamily="2"/>
                        </a:rPr>
                        <a:t>सबै स्थानीय तह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dirty="0">
                          <a:solidFill>
                            <a:schemeClr val="tx1"/>
                          </a:solidFill>
                          <a:cs typeface="Kalimati" pitchFamily="2"/>
                        </a:rPr>
                        <a:t>सबै समुदाय</a:t>
                      </a:r>
                      <a:endParaRPr lang="en-US" sz="1600" dirty="0">
                        <a:solidFill>
                          <a:schemeClr val="tx1"/>
                        </a:solidFill>
                        <a:cs typeface="Kalimati" pitchFamily="2"/>
                      </a:endParaRPr>
                    </a:p>
                    <a:p>
                      <a:pPr algn="ctr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Kalimati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Kalimati" pitchFamily="2"/>
                        </a:rPr>
                        <a:t>स्वास्थ्यका सूचकहरुमा बढावा भएको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Kalimati" pitchFamily="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306738"/>
      </p:ext>
    </p:extLst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1597446" y="77200"/>
            <a:ext cx="9375354" cy="860060"/>
          </a:xfrm>
          <a:prstGeom prst="rect">
            <a:avLst/>
          </a:prstGeo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विभिन्न कार्यक्रमसँग सम्बन्धित समस्या, समाधानको उपाय र जिम्मेवार निकाय </a:t>
            </a:r>
            <a:endParaRPr lang="en-US" altLang="en-US" sz="28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215294"/>
              </p:ext>
            </p:extLst>
          </p:nvPr>
        </p:nvGraphicFramePr>
        <p:xfrm>
          <a:off x="196636" y="937261"/>
          <a:ext cx="11830263" cy="604884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19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205">
                  <a:extLst>
                    <a:ext uri="{9D8B030D-6E8A-4147-A177-3AD203B41FA5}">
                      <a16:colId xmlns:a16="http://schemas.microsoft.com/office/drawing/2014/main" val="1323768850"/>
                    </a:ext>
                  </a:extLst>
                </a:gridCol>
                <a:gridCol w="2976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8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कार्यक्रमको नाम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पहिचान गरेका प्रमुख समस्या तथा चुनौतीहरु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समाधानको उपाय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जिम्मेवार निकाय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50">
                <a:tc>
                  <a:txBody>
                    <a:bodyPr/>
                    <a:lstStyle/>
                    <a:p>
                      <a:r>
                        <a:rPr lang="ne-NP" sz="2000" dirty="0">
                          <a:cs typeface="Kalimati" panose="00000400000000000000" pitchFamily="2"/>
                        </a:rPr>
                        <a:t>खोप</a:t>
                      </a:r>
                      <a:r>
                        <a:rPr lang="en-US" sz="2000" dirty="0">
                          <a:cs typeface="Kalimati" panose="00000400000000000000" pitchFamily="2"/>
                        </a:rPr>
                        <a:t> </a:t>
                      </a: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लक्ष्य अनुसारको प्रगति कम</a:t>
                      </a:r>
                      <a:endParaRPr lang="en-US" sz="2400" b="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खोजौ र खोपौ अभियानलाई निरन्तरता दिने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स्वस्थ्यकर्मी</a:t>
                      </a:r>
                      <a:endParaRPr lang="en-US" sz="2400" b="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9984"/>
                  </a:ext>
                </a:extLst>
              </a:tr>
              <a:tr h="889951">
                <a:tc>
                  <a:txBody>
                    <a:bodyPr/>
                    <a:lstStyle/>
                    <a:p>
                      <a:r>
                        <a:rPr lang="ne-NP" altLang="en-US" sz="2000" dirty="0">
                          <a:solidFill>
                            <a:srgbClr val="002060"/>
                          </a:solidFill>
                          <a:cs typeface="Kalimati" panose="00000400000000000000" pitchFamily="2"/>
                        </a:rPr>
                        <a:t>नवशिशु तथा बालरोगको एकिकृत ब्यवस्थापन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cs typeface="Kalimati" panose="00000400000000000000" pitchFamily="2"/>
                        </a:rPr>
                        <a:t>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CBIMNCI onsite Coaching प्रयाप्त नहुनु </a:t>
                      </a:r>
                      <a:endParaRPr lang="en-US" sz="2400" b="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Onsite Coaching को प्रभावकारी व्यवस्था गर्नु पर्ने</a:t>
                      </a:r>
                      <a:endParaRPr lang="en-US" sz="2400" b="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पालिका स्वास्थ्य शाखा </a:t>
                      </a:r>
                      <a:endParaRPr lang="en-US" sz="2400" b="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280"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Kalimati" panose="00000400000000000000" pitchFamily="2"/>
                        </a:rPr>
                        <a:t>पोषण 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नियमित रुपमा बृद्धि अनुगमन गर्न नल्याउनु</a:t>
                      </a:r>
                      <a:endParaRPr lang="en-US" sz="2400" b="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बृद्धि अनुगमनको महत्वबारे सचेतना गराउने</a:t>
                      </a:r>
                      <a:endParaRPr lang="en-US" sz="2400" b="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स्वास्थ्यकर्मी</a:t>
                      </a:r>
                      <a:endParaRPr lang="en-US" sz="2400" b="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39015"/>
                  </a:ext>
                </a:extLst>
              </a:tr>
              <a:tr h="828846">
                <a:tc>
                  <a:txBody>
                    <a:bodyPr/>
                    <a:lstStyle/>
                    <a:p>
                      <a:r>
                        <a:rPr lang="ne-NP" altLang="en-US" sz="2000" dirty="0">
                          <a:solidFill>
                            <a:srgbClr val="002060"/>
                          </a:solidFill>
                          <a:cs typeface="Kalimati" panose="00000400000000000000" pitchFamily="2"/>
                        </a:rPr>
                        <a:t>मातृ तथा नवशिशु स्वास्थ्य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Home delivery </a:t>
                      </a:r>
                      <a:r>
                        <a:rPr lang="ne-NP" sz="2400" b="0" dirty="0"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अपेक्षाकृत रुपमा घटाउन नसकेको</a:t>
                      </a:r>
                      <a:endParaRPr lang="en-US" sz="2400" b="0" dirty="0"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स्वास्थ्य सस्थामा वर्थिङ वनाउनु पर्ने</a:t>
                      </a:r>
                      <a:endParaRPr lang="en-US" sz="2400" b="0" dirty="0"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गापा नपा</a:t>
                      </a:r>
                      <a:endParaRPr lang="en-US" sz="2400" b="0" dirty="0"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5910"/>
                  </a:ext>
                </a:extLst>
              </a:tr>
              <a:tr h="8385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e-NP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Kalimati" panose="00000400000000000000" pitchFamily="2"/>
                        </a:rPr>
                        <a:t>महिला सामुदायिक स्वास्थ्य स्वयंसेविका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1362443131"/>
                  </a:ext>
                </a:extLst>
              </a:tr>
              <a:tr h="1089588">
                <a:tc>
                  <a:txBody>
                    <a:bodyPr/>
                    <a:lstStyle/>
                    <a:p>
                      <a:r>
                        <a:rPr lang="ne-NP" sz="2000" dirty="0">
                          <a:cs typeface="Kalimati" panose="00000400000000000000" pitchFamily="2"/>
                        </a:rPr>
                        <a:t>परिवार योजना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परिवार नियोजनको नया प्रयोगकर्ता दर कम हुनु पर्ने</a:t>
                      </a:r>
                      <a:endParaRPr lang="en-US" sz="2400" b="0" dirty="0"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सबै साधन वारे जनचेतनामुलक कार्यक्रम गर्नु पर्ने</a:t>
                      </a:r>
                      <a:endParaRPr lang="en-US" sz="2400" b="0" dirty="0"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म स्वा स्व से स्वास्थ्य कर्मि स्वास्थ्य शाखा</a:t>
                      </a:r>
                      <a:endParaRPr lang="en-US" sz="2400" b="0" dirty="0"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703965"/>
      </p:ext>
    </p:extLst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767408" y="77200"/>
            <a:ext cx="10621180" cy="860060"/>
          </a:xfrm>
          <a:prstGeom prst="rect">
            <a:avLst/>
          </a:prstGeo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विभिन्न कार्यक्रमसँग सम्बन्धित समस्या, समाधानको उपाय र जिम्मेवार निकाय </a:t>
            </a:r>
            <a:endParaRPr lang="en-US" altLang="en-US" sz="28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387904"/>
              </p:ext>
            </p:extLst>
          </p:nvPr>
        </p:nvGraphicFramePr>
        <p:xfrm>
          <a:off x="0" y="937260"/>
          <a:ext cx="12192000" cy="737638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261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182">
                  <a:extLst>
                    <a:ext uri="{9D8B030D-6E8A-4147-A177-3AD203B41FA5}">
                      <a16:colId xmlns:a16="http://schemas.microsoft.com/office/drawing/2014/main" val="1323768850"/>
                    </a:ext>
                  </a:extLst>
                </a:gridCol>
                <a:gridCol w="306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7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47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कार्यक्रमको नाम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पहिचान गरेका प्रमुख समस्या तथा चुनौतीहरु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समाधानको उपाय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जिम्मेवार निकाय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793">
                <a:tc>
                  <a:txBody>
                    <a:bodyPr/>
                    <a:lstStyle/>
                    <a:p>
                      <a:r>
                        <a:rPr lang="ne-NP" sz="2000" dirty="0">
                          <a:cs typeface="Kalimati" panose="00000400000000000000" pitchFamily="2"/>
                        </a:rPr>
                        <a:t>प्रजनन स्वास्थ्य रुग्णता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e-NP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e-NP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3052509984"/>
                  </a:ext>
                </a:extLst>
              </a:tr>
              <a:tr h="1105570">
                <a:tc>
                  <a:txBody>
                    <a:bodyPr/>
                    <a:lstStyle/>
                    <a:p>
                      <a:r>
                        <a:rPr lang="ne-NP" sz="2000" dirty="0">
                          <a:cs typeface="Kalimati" panose="00000400000000000000" pitchFamily="2"/>
                        </a:rPr>
                        <a:t>गाउँघर क्लिनिक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e-NP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542"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Kalimati" panose="00000400000000000000" pitchFamily="2"/>
                        </a:rPr>
                        <a:t>औलो/ </a:t>
                      </a:r>
                      <a:r>
                        <a:rPr lang="ne-NP" sz="2000" dirty="0">
                          <a:solidFill>
                            <a:srgbClr val="002060"/>
                          </a:solidFill>
                          <a:cs typeface="Kalimati" panose="00000400000000000000" pitchFamily="2"/>
                        </a:rPr>
                        <a:t>कुष्ठरोग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cs typeface="Kalimati" panose="00000400000000000000" pitchFamily="2"/>
                        </a:rPr>
                        <a:t>/ </a:t>
                      </a:r>
                      <a:r>
                        <a:rPr lang="ne-NP" sz="2000" dirty="0">
                          <a:solidFill>
                            <a:srgbClr val="002060"/>
                          </a:solidFill>
                          <a:cs typeface="Kalimati" panose="00000400000000000000" pitchFamily="2"/>
                        </a:rPr>
                        <a:t>कालाजार निवारण 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समयमै विरामी स्वास्थ्य सस्थामा नआउने र पत्ता नलाग्ने पछि साईनिङबाट पत्ता लाग्ने</a:t>
                      </a:r>
                      <a:endParaRPr lang="en-US" sz="2400" b="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स्क्रनिङ गर्नु पर्ने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स्वास्थ्य कर्मि </a:t>
                      </a:r>
                      <a:endParaRPr lang="en-US" sz="2400" b="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39015"/>
                  </a:ext>
                </a:extLst>
              </a:tr>
              <a:tr h="1532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solidFill>
                            <a:srgbClr val="002060"/>
                          </a:solidFill>
                          <a:cs typeface="Kalimati" panose="00000400000000000000" pitchFamily="2"/>
                        </a:rPr>
                        <a:t>क्षयरोग/ </a:t>
                      </a:r>
                      <a:r>
                        <a:rPr lang="ne-NP" altLang="en-US" sz="2000" dirty="0">
                          <a:solidFill>
                            <a:srgbClr val="002060"/>
                          </a:solidFill>
                          <a:cs typeface="Kalimati" panose="00000400000000000000" pitchFamily="2"/>
                        </a:rPr>
                        <a:t>एचआईभी</a:t>
                      </a:r>
                      <a:r>
                        <a:rPr lang="ne-NP" sz="2000" dirty="0">
                          <a:solidFill>
                            <a:srgbClr val="002060"/>
                          </a:solidFill>
                          <a:cs typeface="Kalimati" panose="00000400000000000000" pitchFamily="2"/>
                        </a:rPr>
                        <a:t> तथा यौनरोग नियन्त्रण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छुट्टै कोठाको अभाव</a:t>
                      </a:r>
                      <a:endParaRPr lang="en-US" sz="2400" b="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छुट्टै कोठाको व्यवस्था गर्नु पर्ने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गाउपालिका र  वडा कार्यालय</a:t>
                      </a:r>
                      <a:endParaRPr lang="en-US" sz="2400" b="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5910"/>
                  </a:ext>
                </a:extLst>
              </a:tr>
              <a:tr h="1532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solidFill>
                            <a:srgbClr val="002060"/>
                          </a:solidFill>
                          <a:cs typeface="Kalimati" panose="00000400000000000000" pitchFamily="2"/>
                        </a:rPr>
                        <a:t>क्षयरोग/ </a:t>
                      </a:r>
                      <a:r>
                        <a:rPr lang="ne-NP" altLang="en-US" sz="2000" dirty="0">
                          <a:solidFill>
                            <a:srgbClr val="002060"/>
                          </a:solidFill>
                          <a:cs typeface="Kalimati" panose="00000400000000000000" pitchFamily="2"/>
                        </a:rPr>
                        <a:t>एचआईभी</a:t>
                      </a:r>
                      <a:r>
                        <a:rPr lang="ne-NP" sz="2000" dirty="0">
                          <a:solidFill>
                            <a:srgbClr val="002060"/>
                          </a:solidFill>
                          <a:cs typeface="Kalimati" panose="00000400000000000000" pitchFamily="2"/>
                        </a:rPr>
                        <a:t> तथा यौनरोग नियन्त्रण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PMTCT </a:t>
                      </a:r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टेस्ट गर्भवति र टि बि विरामीलाई कम हुने गरेको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सबै गर्भवति र टि विका विरामिलाई </a:t>
                      </a:r>
                      <a:r>
                        <a:rPr lang="en-US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PMTCT </a:t>
                      </a:r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टेस्ट गर्नु पर्ने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स्वास्थ्य कर्मि</a:t>
                      </a:r>
                      <a:endParaRPr lang="en-US" sz="2400" b="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67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3426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96ADD3-26A5-4A79-B375-A6D9D4AD1200}"/>
              </a:ext>
            </a:extLst>
          </p:cNvPr>
          <p:cNvSpPr txBox="1">
            <a:spLocks/>
          </p:cNvSpPr>
          <p:nvPr/>
        </p:nvSpPr>
        <p:spPr>
          <a:xfrm>
            <a:off x="1348932" y="96250"/>
            <a:ext cx="9819861" cy="768626"/>
          </a:xfrm>
          <a:prstGeom prst="rect">
            <a:avLst/>
          </a:prstGeom>
          <a:solidFill>
            <a:srgbClr val="CEFEEC"/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lnSpc>
                <a:spcPct val="100000"/>
              </a:lnSpc>
            </a:pPr>
            <a:r>
              <a:rPr lang="ne-NP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स्वास्थ्य संस्थाहरुको विवरण (संख्या)</a:t>
            </a:r>
            <a:r>
              <a:rPr lang="en-US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FBCA4B-8EAF-4E2C-8C6F-6F100914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C897AC-DFE2-4273-BBD4-D8891D27D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04979"/>
              </p:ext>
            </p:extLst>
          </p:nvPr>
        </p:nvGraphicFramePr>
        <p:xfrm>
          <a:off x="396606" y="1200839"/>
          <a:ext cx="11490593" cy="544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1682905"/>
      </p:ext>
    </p:extLst>
  </p:cSld>
  <p:clrMapOvr>
    <a:masterClrMapping/>
  </p:clrMapOvr>
  <p:transition spd="med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767408" y="77200"/>
            <a:ext cx="10621180" cy="860060"/>
          </a:xfrm>
          <a:prstGeom prst="rect">
            <a:avLst/>
          </a:prstGeo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विभिन्न कार्यक्रमसँग सम्बन्धित समस्या, समाधानको उपाय र जिम्मेवार निकाय </a:t>
            </a:r>
            <a:endParaRPr lang="en-US" altLang="en-US" sz="28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022795"/>
              </p:ext>
            </p:extLst>
          </p:nvPr>
        </p:nvGraphicFramePr>
        <p:xfrm>
          <a:off x="0" y="937260"/>
          <a:ext cx="11948984" cy="569329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216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940">
                  <a:extLst>
                    <a:ext uri="{9D8B030D-6E8A-4147-A177-3AD203B41FA5}">
                      <a16:colId xmlns:a16="http://schemas.microsoft.com/office/drawing/2014/main" val="1323768850"/>
                    </a:ext>
                  </a:extLst>
                </a:gridCol>
                <a:gridCol w="3006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7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5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कार्यक्रमको नाम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पहिचान गरेका प्रमुख समस्या तथा चुनौतीहरु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समाधानको उपाय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जिम्मेवार निकाय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Kalimati" panose="00000400000000000000" pitchFamily="2"/>
                        </a:rPr>
                        <a:t>नसर्ने रोग 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1362443131"/>
                  </a:ext>
                </a:extLst>
              </a:tr>
              <a:tr h="471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Kalimati" panose="00000400000000000000" pitchFamily="2"/>
                        </a:rPr>
                        <a:t>महामारी तथा विपद व्यबस्थापन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4206275956"/>
                  </a:ext>
                </a:extLst>
              </a:tr>
              <a:tr h="966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Kalimati" panose="00000400000000000000" pitchFamily="2"/>
                        </a:rPr>
                        <a:t>तालिम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Kalimati" panose="00000400000000000000" pitchFamily="2"/>
                        </a:rPr>
                        <a:t>/ </a:t>
                      </a:r>
                      <a:r>
                        <a:rPr lang="ne-NP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Kalimati" panose="00000400000000000000" pitchFamily="2"/>
                        </a:rPr>
                        <a:t>क्षमता विकास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e-NP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Kalimati" panose="00000400000000000000" pitchFamily="2"/>
                        </a:rPr>
                        <a:t>संचार 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2549175934"/>
                  </a:ext>
                </a:extLst>
              </a:tr>
              <a:tr h="761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Kalimati" panose="00000400000000000000" pitchFamily="2"/>
                        </a:rPr>
                        <a:t>बजेट 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3694372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865676"/>
      </p:ext>
    </p:extLst>
  </p:cSld>
  <p:clrMapOvr>
    <a:masterClrMapping/>
  </p:clrMapOvr>
  <p:transition spd="med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1" y="111760"/>
            <a:ext cx="9884980" cy="726440"/>
          </a:xfrm>
          <a:solidFill>
            <a:srgbClr val="00FFFF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जिल्लातहको</a:t>
            </a:r>
            <a:r>
              <a:rPr lang="en-US" sz="2800" b="1" dirty="0">
                <a:solidFill>
                  <a:srgbClr val="FF0000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 स्वास्थ्यका सबल </a:t>
            </a:r>
            <a:r>
              <a:rPr lang="en-US" sz="2800" b="1" dirty="0" err="1">
                <a:solidFill>
                  <a:srgbClr val="FF0000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पक्ष</a:t>
            </a:r>
            <a:r>
              <a:rPr lang="en-US" sz="2800" b="1" dirty="0">
                <a:solidFill>
                  <a:srgbClr val="FF0000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,</a:t>
            </a:r>
            <a:r>
              <a:rPr lang="ne-NP" sz="2800" b="1" dirty="0">
                <a:solidFill>
                  <a:srgbClr val="FF0000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समस्या</a:t>
            </a:r>
            <a:r>
              <a:rPr lang="en-US" sz="2800" b="1" dirty="0">
                <a:solidFill>
                  <a:srgbClr val="FF0000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 तथा सुधार गर्नु पर्ने पक्षहरू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6992" y="1103600"/>
          <a:ext cx="11698015" cy="5642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9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7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8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सबल पक्षहरू</a:t>
                      </a: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समस्याहरू</a:t>
                      </a: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सुधार</a:t>
                      </a:r>
                      <a:r>
                        <a:rPr lang="en-US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गर्नुपर्ने</a:t>
                      </a:r>
                      <a:r>
                        <a:rPr lang="en-US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पक्षहरू</a:t>
                      </a: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936">
                <a:tc>
                  <a:txBody>
                    <a:bodyPr/>
                    <a:lstStyle/>
                    <a:p>
                      <a:pPr algn="just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तीन तहका सरकार र निकायबिच प्रभावकारी समन्वय 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तीन तहको सरकार र निकायबाट कार्यसम्पादन हुँदै गर्दा जिल्ला तहको केही भूमिका अन्यौलता र जिम्मेवारी कटौती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आ -आफ्नो अधिकार क्षेत्रभित्र पर्ने अधिकांश कानुन  र ऐन/नियमावली निर्माण गर्नुपर्ने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396">
                <a:tc>
                  <a:txBody>
                    <a:bodyPr/>
                    <a:lstStyle/>
                    <a:p>
                      <a:pPr algn="just"/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जिल्ला भर सबै वार्डहरुमा आधारभूत स्वास्थ्य सेवाको पहुँच सुनिश्चतता, प्राथमिक</a:t>
                      </a:r>
                      <a:r>
                        <a:rPr lang="ne-NP" sz="2400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अस्पताल विस्तार हुदै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वास्तविक आवश्यकता पहिचान गरिएको स्वास्थ्य संस्थामा उचित समाधान गर्न कठिनाइ जस्तै; भवन निर्माण कार्य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स्थानीय र</a:t>
                      </a:r>
                      <a:r>
                        <a:rPr lang="ne-NP" sz="2400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जिल्लामा रहने विभिन्न स्वास्थ्य क्षेत्र समन्वय समितिहरु पुनर्गठन गरिनुपर्ने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स्थानीय तह तथा मातहत स्वास्थ्यकर्मीबिच नियमित बैठक, तथ्याङ्क समीक्षा, गुणस्तर सुधार कार्य  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सङ्क्रमणकालीन अवस्था र तीन तहको आ-आफ्नो कार्यक्षेत्र हुँदै गर्दा जिम्मेवारी र उत्तरदायीत्वबोधमा कमी हुँदै/पन्छिने प्रवृत्ति बढ्दै,  कार्यक्रम तथा स्रोतको दोहोरोपना पनि बढ्दै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निजी क्षेत्र तथा गैरसरकारी क्षेत्रको नियमन र नियन्त्रणका लागि प्रभावकारी व्यवस्था सिर्जना गरिनुपर्ने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560">
                <a:tc>
                  <a:txBody>
                    <a:bodyPr/>
                    <a:lstStyle/>
                    <a:p>
                      <a:pPr algn="just"/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जिल्लाभर सञ्चालित एम्बुलेन्स सेवालाई व्यवस्थित र सुदृढीकरण गरिएको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निजी क्षेत्रलाई नियन्त्रण, नियमन र प्रभावकारी व्यवस्थापनमा चुनौति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कार्यक्रम योजना गर्दा सङ्घ र प्रदेशका नीति र राज्यका लक्ष्य हासिल हुने खाले कार्यक्रममा विषेश जोड दिनु पर्ने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533572"/>
      </p:ext>
    </p:extLst>
  </p:cSld>
  <p:clrMapOvr>
    <a:masterClrMapping/>
  </p:clrMapOvr>
  <p:transition spd="med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110840"/>
            <a:ext cx="9681210" cy="768626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ne-NP" sz="3600" dirty="0">
                <a:solidFill>
                  <a:srgbClr val="002060"/>
                </a:solidFill>
              </a:rPr>
              <a:t>कार्ययोजना (स्वास्थ्य क्षेत्रको समग्र विश्लेषणको आधारमा)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9186" y="1130965"/>
          <a:ext cx="11839905" cy="539435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41741">
                  <a:extLst>
                    <a:ext uri="{9D8B030D-6E8A-4147-A177-3AD203B41FA5}">
                      <a16:colId xmlns:a16="http://schemas.microsoft.com/office/drawing/2014/main" val="2630602606"/>
                    </a:ext>
                  </a:extLst>
                </a:gridCol>
                <a:gridCol w="3241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879"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क्षेत्र 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प्रस्तावित कृयाकलापहरू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जिम्मेवार निकाय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समयसिमा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सहयोगी निकाय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740">
                <a:tc>
                  <a:txBody>
                    <a:bodyPr/>
                    <a:lstStyle/>
                    <a:p>
                      <a:endParaRPr lang="ne-NP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601206"/>
                  </a:ext>
                </a:extLst>
              </a:tr>
              <a:tr h="678323">
                <a:tc>
                  <a:txBody>
                    <a:bodyPr/>
                    <a:lstStyle/>
                    <a:p>
                      <a:endParaRPr lang="ne-NP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e-NP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23235"/>
                  </a:ext>
                </a:extLst>
              </a:tr>
              <a:tr h="5711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e-NP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9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e-NP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982895"/>
                  </a:ext>
                </a:extLst>
              </a:tr>
              <a:tr h="1112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e-NP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7535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35D9B-650A-47FA-A166-B7D56C20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73567"/>
      </p:ext>
    </p:extLst>
  </p:cSld>
  <p:clrMapOvr>
    <a:masterClrMapping/>
  </p:clrMapOvr>
  <p:transition spd="med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>
            <a:normAutofit/>
          </a:bodyPr>
          <a:lstStyle/>
          <a:p>
            <a:pPr algn="ctr"/>
            <a:r>
              <a:rPr lang="ne-NP" sz="3600" dirty="0">
                <a:solidFill>
                  <a:srgbClr val="C00000"/>
                </a:solidFill>
              </a:rPr>
              <a:t>कार्ययोजना (स्वास्थ्य क्षेत्रको समग्र विश्लेषणको आधारमा)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9186" y="1130966"/>
          <a:ext cx="11839905" cy="58978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13821">
                  <a:extLst>
                    <a:ext uri="{9D8B030D-6E8A-4147-A177-3AD203B41FA5}">
                      <a16:colId xmlns:a16="http://schemas.microsoft.com/office/drawing/2014/main" val="2630602606"/>
                    </a:ext>
                  </a:extLst>
                </a:gridCol>
                <a:gridCol w="386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1528">
                <a:tc>
                  <a:txBody>
                    <a:bodyPr/>
                    <a:lstStyle/>
                    <a:p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क्षेत्र 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प्रस्तावित कृयाकलापहरू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जिम्मेवार ब्यक्ति 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समयसिमा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सहयोगी निकाय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8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जनस्वास्थ्य बिपद ब्यवस्थापन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ne-NP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खोप अभियान सम्पन्न गर्ने र पुर्ण खोप</a:t>
                      </a:r>
                      <a:r>
                        <a:rPr lang="ne-NP" sz="24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लगाएको  सुनिश्चित गर्ने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स्थानिय तह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२०८० </a:t>
                      </a: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/</a:t>
                      </a:r>
                      <a:r>
                        <a:rPr kumimoji="0" lang="ne-NP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२०८१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5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स्वास्थ्य सूचना ब्यवस्थापन तथा यसको प्रयोग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पोषण</a:t>
                      </a:r>
                      <a:r>
                        <a:rPr lang="ne-NP" sz="24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तथा अन्य विषय संग सम्बन्धित निर्धारित सुचना  सन्देश टाँस तथा प्रचार तथा प्रसारण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स्थानिय तह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N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२०८०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/</a:t>
                      </a:r>
                      <a:r>
                        <a:rPr kumimoji="0" lang="ne-N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२०८१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4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भौतिक संरचना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ne-NP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e-NP" sz="2400" dirty="0">
                          <a:latin typeface="Preeti" pitchFamily="2" charset="0"/>
                          <a:cs typeface="Kokila" panose="020B0604020202020204" pitchFamily="34" charset="0"/>
                        </a:rPr>
                        <a:t>स्वास्थ्य सस्था</a:t>
                      </a:r>
                      <a:r>
                        <a:rPr lang="en-US" sz="2400" dirty="0">
                          <a:latin typeface="Preeti" pitchFamily="2" charset="0"/>
                          <a:cs typeface="Kokila" panose="020B0604020202020204" pitchFamily="34" charset="0"/>
                        </a:rPr>
                        <a:t>,</a:t>
                      </a:r>
                      <a:r>
                        <a:rPr lang="en-US" sz="2400" baseline="0" dirty="0"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aseline="0" dirty="0">
                          <a:latin typeface="Preeti" pitchFamily="2" charset="0"/>
                          <a:cs typeface="Kokila" panose="020B0604020202020204" pitchFamily="34" charset="0"/>
                        </a:rPr>
                        <a:t>गाउँघर क्लिनिक र खोप क्लिनिकको भवन निर्माण गर्ने</a:t>
                      </a:r>
                      <a:endParaRPr lang="en-US" sz="24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स्थानिय तह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Kokila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प्रदेश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1593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35D9B-650A-47FA-A166-B7D56C20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78383"/>
      </p:ext>
    </p:extLst>
  </p:cSld>
  <p:clrMapOvr>
    <a:masterClrMapping/>
  </p:clrMapOvr>
  <p:transition spd="med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e-NP" sz="3600" dirty="0"/>
              <a:t>कार्ययोजना (स्वास्थ्य क्षेत्रको समग्र विश्लेषणको आधारमा)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9186" y="1163050"/>
          <a:ext cx="11839905" cy="516770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97340">
                  <a:extLst>
                    <a:ext uri="{9D8B030D-6E8A-4147-A177-3AD203B41FA5}">
                      <a16:colId xmlns:a16="http://schemas.microsoft.com/office/drawing/2014/main" val="2630602606"/>
                    </a:ext>
                  </a:extLst>
                </a:gridCol>
                <a:gridCol w="3416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क्षेत्र 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प्रस्तावित कृयाकलापहरू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जिम्मेवार ब्यक्ति 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समय सिमा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सहयोगी निकाय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स्वास्थ्य जनशक्ति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स्थाई पदपुर्तिको लागि लोकसेवा</a:t>
                      </a:r>
                      <a:r>
                        <a:rPr lang="ne-NP" sz="24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आयोगमा माग गर्ने र करार पद पुर्ति गर्ने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k|b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]z,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: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yflgo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tx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२०८० </a:t>
                      </a:r>
                      <a:r>
                        <a:rPr lang="en-US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/</a:t>
                      </a: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२०८१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3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आपुर्ति ब्यवस्थापन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ne-NP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latin typeface="Preeti" pitchFamily="2" charset="0"/>
                          <a:cs typeface="Kokila" panose="020B0604020202020204" pitchFamily="34" charset="0"/>
                        </a:rPr>
                        <a:t>;</a:t>
                      </a:r>
                      <a:r>
                        <a:rPr lang="en-US" sz="2400" dirty="0" err="1">
                          <a:latin typeface="Preeti" pitchFamily="2" charset="0"/>
                          <a:cs typeface="Kokila" panose="020B0604020202020204" pitchFamily="34" charset="0"/>
                        </a:rPr>
                        <a:t>xh</a:t>
                      </a:r>
                      <a:r>
                        <a:rPr lang="en-US" sz="2400" dirty="0"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Preeti" pitchFamily="2" charset="0"/>
                          <a:cs typeface="Kokila" panose="020B0604020202020204" pitchFamily="34" charset="0"/>
                        </a:rPr>
                        <a:t>cfk"lt</a:t>
                      </a:r>
                      <a:r>
                        <a:rPr lang="en-US" sz="2400" dirty="0">
                          <a:latin typeface="Preeti" pitchFamily="2" charset="0"/>
                          <a:cs typeface="Kokila" panose="020B0604020202020204" pitchFamily="34" charset="0"/>
                        </a:rPr>
                        <a:t>{ </a:t>
                      </a:r>
                      <a:r>
                        <a:rPr lang="en-US" sz="2400" dirty="0" err="1">
                          <a:latin typeface="Preeti" pitchFamily="2" charset="0"/>
                          <a:cs typeface="Kokila" panose="020B0604020202020204" pitchFamily="34" charset="0"/>
                        </a:rPr>
                        <a:t>Aoa:yfkf</a:t>
                      </a:r>
                      <a:r>
                        <a:rPr lang="en-US" sz="2400" dirty="0">
                          <a:latin typeface="Preeti" pitchFamily="2" charset="0"/>
                          <a:cs typeface="Kokila" panose="020B0604020202020204" pitchFamily="34" charset="0"/>
                        </a:rPr>
                        <a:t> / </a:t>
                      </a:r>
                      <a:r>
                        <a:rPr lang="en-US" sz="2400" dirty="0" err="1">
                          <a:latin typeface="Preeti" pitchFamily="2" charset="0"/>
                          <a:cs typeface="Kokila" panose="020B0604020202020204" pitchFamily="34" charset="0"/>
                        </a:rPr>
                        <a:t>tflnd</a:t>
                      </a:r>
                      <a:endParaRPr lang="en-US" sz="24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k|b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]z,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: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yflgo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tx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२०८० </a:t>
                      </a:r>
                      <a:r>
                        <a:rPr lang="en-US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/</a:t>
                      </a: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२०८१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3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योजना तथा बजेट प्रणाली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कार्यक्रमको निरन्तरता र</a:t>
                      </a:r>
                      <a:r>
                        <a:rPr lang="ne-NP" sz="24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सुत्केरीलाइ थप यातायात प्रोतसाहन गर्ने 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k|b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]z,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: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yflgo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tx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२०८० </a:t>
                      </a:r>
                      <a:r>
                        <a:rPr lang="en-US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/</a:t>
                      </a: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२०८१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5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e-NP" sz="24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सुरक्षित मातृत्व कार्यक्रम 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Preeti" pitchFamily="2" charset="0"/>
                          <a:cs typeface="Kokila" panose="020B0604020202020204" pitchFamily="34" charset="0"/>
                        </a:rPr>
                        <a:t>k"0f{</a:t>
                      </a:r>
                      <a:r>
                        <a:rPr lang="en-US" sz="2400" baseline="0" dirty="0">
                          <a:latin typeface="Preeti" pitchFamily="2" charset="0"/>
                          <a:cs typeface="Kokila" panose="020B0604020202020204" pitchFamily="34" charset="0"/>
                        </a:rPr>
                        <a:t> ;+:</a:t>
                      </a:r>
                      <a:r>
                        <a:rPr lang="en-US" sz="2400" baseline="0" dirty="0" err="1">
                          <a:latin typeface="Preeti" pitchFamily="2" charset="0"/>
                          <a:cs typeface="Kokila" panose="020B0604020202020204" pitchFamily="34" charset="0"/>
                        </a:rPr>
                        <a:t>yfut</a:t>
                      </a:r>
                      <a:r>
                        <a:rPr lang="en-US" sz="2400" baseline="0" dirty="0">
                          <a:latin typeface="Preeti" pitchFamily="2" charset="0"/>
                          <a:cs typeface="Kokila" panose="020B0604020202020204" pitchFamily="34" charset="0"/>
                        </a:rPr>
                        <a:t> j8f 3f]if0ff </a:t>
                      </a:r>
                      <a:r>
                        <a:rPr lang="en-US" sz="2400" baseline="0" dirty="0" err="1">
                          <a:latin typeface="Preeti" pitchFamily="2" charset="0"/>
                          <a:cs typeface="Kokila" panose="020B0604020202020204" pitchFamily="34" charset="0"/>
                        </a:rPr>
                        <a:t>ub</a:t>
                      </a:r>
                      <a:r>
                        <a:rPr lang="en-US" sz="2400" baseline="0" dirty="0">
                          <a:latin typeface="Preeti" pitchFamily="2" charset="0"/>
                          <a:cs typeface="Kokila" panose="020B0604020202020204" pitchFamily="34" charset="0"/>
                        </a:rPr>
                        <a:t>]{ </a:t>
                      </a:r>
                      <a:r>
                        <a:rPr lang="en-US" sz="2400" baseline="0" dirty="0" err="1">
                          <a:latin typeface="Preeti" pitchFamily="2" charset="0"/>
                          <a:cs typeface="Kokila" panose="020B0604020202020204" pitchFamily="34" charset="0"/>
                        </a:rPr>
                        <a:t>hfg</a:t>
                      </a:r>
                      <a:r>
                        <a:rPr lang="en-US" sz="2400" baseline="0" dirty="0">
                          <a:latin typeface="Preeti" pitchFamily="2" charset="0"/>
                          <a:cs typeface="Kokila" panose="020B0604020202020204" pitchFamily="34" charset="0"/>
                        </a:rPr>
                        <a:t>]</a:t>
                      </a:r>
                      <a:endParaRPr lang="en-US" sz="24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k|b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]z,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: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yflgo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tx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Preeti" pitchFamily="2" charset="0"/>
                          <a:cs typeface="Kokila" panose="020B0604020202020204" pitchFamily="34" charset="0"/>
                        </a:rPr>
                        <a:t>lg</a:t>
                      </a:r>
                      <a:r>
                        <a:rPr lang="en-US" sz="2400" dirty="0">
                          <a:latin typeface="Preeti" pitchFamily="2" charset="0"/>
                          <a:cs typeface="Kokila" panose="020B0604020202020204" pitchFamily="34" charset="0"/>
                        </a:rPr>
                        <a:t>/</a:t>
                      </a:r>
                      <a:r>
                        <a:rPr lang="en-US" sz="2400" dirty="0" err="1">
                          <a:latin typeface="Preeti" pitchFamily="2" charset="0"/>
                          <a:cs typeface="Kokila" panose="020B0604020202020204" pitchFamily="34" charset="0"/>
                        </a:rPr>
                        <a:t>Gt</a:t>
                      </a:r>
                      <a:r>
                        <a:rPr lang="en-US" sz="2400" dirty="0">
                          <a:latin typeface="Preeti" pitchFamily="2" charset="0"/>
                          <a:cs typeface="Kokila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35D9B-650A-47FA-A166-B7D56C20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877"/>
      </p:ext>
    </p:extLst>
  </p:cSld>
  <p:clrMapOvr>
    <a:masterClrMapping/>
  </p:clrMapOvr>
  <p:transition spd="med">
    <p:pull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34" y="135926"/>
            <a:ext cx="9948042" cy="626075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कार्यक्रम विश्लेषण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39110" y="888644"/>
          <a:ext cx="11713780" cy="58083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48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7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2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4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क्षेत्र </a:t>
                      </a: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समस्याहरु</a:t>
                      </a: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समस्याका कारणहरु</a:t>
                      </a: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अपेक्षा र अबको बाटो</a:t>
                      </a: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स्वास्थ्य क्षेत्र व्यवस्थापन र सुशासन 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-संविधान प्रदत्त अधिकार स्वास्थ्य अधिकार सुनिश्चित हुन नसक्नु </a:t>
                      </a:r>
                    </a:p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-निजी क्षेत्र जस्तै सरकारी संयन्त्र प्रति विश्वासमा कमी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-तीन तहका सरकारका कानुन ऐन तथा निर्देशिका समयमा जारी हुन नसक्नु </a:t>
                      </a:r>
                    </a:p>
                    <a:p>
                      <a:endParaRPr lang="ne-NP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-निजी क्षेत्रलाई सरकारी संयन्त्रले नियमन गर्न नसक्नु,  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-निःशुल्क स्वास्थ्य सेवा र सामजिक सुरक्षालाई  बढावा दिनुपर्ने र ऐन, कानुन, निर्देशिकाहरु तोकिए बमोजिम तयारी गरी कार्यान्वयनमा ल्याउनुपर्ने 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स्वास्थ्य क्षेत्रमा लगानी तथा निरन्तरता 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-राज्यका प्राथमिकता प्राप्त कार्यक्रमहरुले उचित स्थान नपाउनु, उपचारात्मक कार्यक्रममा मात्र ध्यान केन्द्रित हुनु </a:t>
                      </a:r>
                    </a:p>
                    <a:p>
                      <a:endParaRPr lang="ne-NP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-स्रोत तथा कार्यक्रममा दोहोरोपन समेत हुनु 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-स्थानीय, प्रदेश र सङ्घका अधिकार क्षेत्र अनुसार कार्यक्रम बाँडफाड नभई छिटो परिणाम आउने कार्यक्रममा मात्र ध्यान जानु,</a:t>
                      </a:r>
                      <a:r>
                        <a:rPr lang="ne-NP" sz="18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 </a:t>
                      </a:r>
                      <a:endParaRPr lang="ne-NP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-कतिपय कार्यक्रम तीनै तहमा राख्नाले दोहोरोपन भएको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-स्पष्ट रुपमा क्षेत्रगत जिम्मेवारी बाँडफाड गरी बजेट तथा कार्यक्रममा दोहोरोपना हटाउनुपर्ने 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8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जनस्वास्थ्य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वि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पद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व्य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वस्थापन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 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None/>
                      </a:pP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-कोभिड १९ को विश्वव्यापकताले गर्दा अन्य विपदलाई  कम प्राथमिकता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-स्वास्थ्य क्षेत्रको छुट्टै विपद प्रतिकार्य योजना बन्न नसक्नु 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-कोभिड १९ प्रतिकार्य र व्यवस्थापनमा लागि पर्दा अन्य स्वास्थ्यजन्य विपद व्यस्थापनमा ध्यान कमी </a:t>
                      </a:r>
                    </a:p>
                    <a:p>
                      <a:endParaRPr lang="ne-NP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-अन्य विपद सँगै स्वास्थ्यजन्य विपद्लाई एकीकृत गर्न नसक्नु 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एकीकृत विपद प्रतिकार्य योजना बनाई स्वास्थ्यजन्य विपद प्रतिकार्यलाई  पनि बढावा दिनु पर्ने 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88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स्वास्थ्य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सूचना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व्य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वस्थापन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 तथा यसको प्रयोग 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-तथ्यमा आधारित योजना तर्जुमा हुन नसक्नु</a:t>
                      </a:r>
                    </a:p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-DHIS 2 मा तथ्याङ्क समयमै प्रविष्ट हुन नसक्नु</a:t>
                      </a:r>
                    </a:p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-भर्टिकल तथ्याङ्क सङ्कलन गरिएता पनि सही विश्लेषण हुन र प्रयोग हुन नसक्नु</a:t>
                      </a:r>
                    </a:p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 समयानुकुल तथ्याङ्क अद्यावधिक हुन नसक्नु 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प्राविधिक ज्ञान सीपमा कमी, </a:t>
                      </a:r>
                      <a:r>
                        <a:rPr lang="ne-NP" sz="18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तथ्याङ्क विश्लेषण र प्रयोग गर्ने दक्ष जनशक्ति अभाव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-सबै स्वास्थ्य संस्थाहरुमा अनलाइन  विधि अवलम्बन हुन नसक्नु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-नयाँ नियुक्त स्वास्थ्यकर्मीलाई आधारभूत तालिम हुन् नसक्नु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-नयाँ नियुक्त स्वास्थ्यकर्मीहरुलाई</a:t>
                      </a:r>
                      <a:r>
                        <a:rPr lang="ne-NP" sz="18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अनलाइन पद्धति र तथ्याङ्क प्रयोग र विश्लेषण बारे तालिमको नियमितता हुनु पर्ने,</a:t>
                      </a:r>
                    </a:p>
                    <a:p>
                      <a:pPr algn="just"/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-भर्टिकल गरिने प्रतिवेदनलाई  एकीकृत गर्नुपर्ने I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592614"/>
      </p:ext>
    </p:extLst>
  </p:cSld>
  <p:clrMapOvr>
    <a:masterClrMapping/>
  </p:clrMapOvr>
  <p:transition spd="med">
    <p:pull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945" y="135925"/>
            <a:ext cx="9995337" cy="768626"/>
          </a:xfrm>
          <a:solidFill>
            <a:srgbClr val="00FFFF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कार्यक्रम विश्लेषण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28789" y="824248"/>
          <a:ext cx="11839866" cy="57672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5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5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क्षेत्र </a:t>
                      </a: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समस्याहरु</a:t>
                      </a: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समस्याका कारणहरु</a:t>
                      </a: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अपेक्षा र अबको बाटो</a:t>
                      </a: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0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भौतिक संरचना 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पुराना स्वास्थ्य चौकीहरु</a:t>
                      </a:r>
                      <a:r>
                        <a:rPr lang="ne-NP" sz="18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तथा बर्थिङ सेन्टर 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भवन निर्माण कार्य रोकिएको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ufFp3/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lslNgs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/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vf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]k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lslNgs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ejg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gePsf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]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सङ्घीयता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सँगै अन्यौल परिस्थिति भएसँगै रोकिएको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 algn="just"/>
                      <a:r>
                        <a:rPr lang="en-US" sz="18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: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yflgo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txn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]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k|fyldStf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glbPsf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]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भौतिक संरचना लगायत जिम्मेवारी बाँडफाड सहित स्पस्ट निर्देशिका हुनुपर्ने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: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yflgo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txn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]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k|fyldStfdf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 /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fVg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Preeti" pitchFamily="2" charset="0"/>
                          <a:cs typeface="Kokila" panose="020B0604020202020204" pitchFamily="34" charset="0"/>
                        </a:rPr>
                        <a:t>' kg]{ 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99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स्वास्थ्य जनशक्ति 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कर्मचारी समायोजनसँगै अधिकांश प्राविधिक दरबन्दी रिक्त रहेको 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लोकसेवा आयोग विज्ञापन नभएकाले पदपूर्ति हुन नसक्नु 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छिटै लोकसेवा आयोग वा अन्य कुनै प्रक्रियाबाट पदपूर्ति गर्नुपर्ने 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92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आप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ू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र्ति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व्य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वस्थापन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-विपद् तथा आकस्मिक व्यवस्थानमा औषधी सुनिश्चितता हुन नसक्नु  </a:t>
                      </a:r>
                    </a:p>
                    <a:p>
                      <a:endParaRPr lang="ne-NP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-विपद् तथा आकस्मिक व्यवस्थापनमा औसधी खरिदका लागि जिल्लामा बजेट उपलब्धता नहुनु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e-NP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-जिल्ला तहमा स्टक हुनुपर्ने </a:t>
                      </a:r>
                    </a:p>
                    <a:p>
                      <a:endParaRPr lang="ne-NP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456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योजना तथा बजेट प्रणाली 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N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eed based र तथ्यपरक योजना तर्जुमा नहुनु,</a:t>
                      </a:r>
                      <a:r>
                        <a:rPr lang="ne-NP" sz="18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योजना तर्जुमा प्रक्रियामा जिल्लाको सहभागिता नहुनु 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-केन्द्रीकृत बजेट तथा योजना तर्जुमा विधिनै</a:t>
                      </a:r>
                      <a:r>
                        <a:rPr lang="ne-NP" sz="18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अवलम्बन गरी राख्नु </a:t>
                      </a:r>
                    </a:p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-स्वास्थ्य योजना निर्माणमा स्थानीय तहको क्षमतावृद्धि हुन नसक्नु  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E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vidence Based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B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ottom Up योजना तर्जुमाला</a:t>
                      </a:r>
                      <a:r>
                        <a:rPr lang="ne-NP" sz="18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ई  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बढावा दिनु पर्ने </a:t>
                      </a:r>
                    </a:p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-प्रदेशमा कार्यक्रम तय हुँदा जिल्लाको स</a:t>
                      </a:r>
                      <a:r>
                        <a:rPr lang="ne-NP" sz="18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हभागिता हुनुपर्ने  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537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स्वास्थ्य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से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वा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को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गुणस्तर तथा उपयोग 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-सेवाको गुणस्तरभन्दा पनि सेवाको विस्तार र विकासमा जोड हुनु</a:t>
                      </a:r>
                    </a:p>
                    <a:p>
                      <a:endParaRPr lang="ne-NP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-पहुँच बढेसँगै उपभोग र विश्वास बढ्न नसक्नु 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-जनप्रतिनिधिहरुको स्वास्थ्यप्रतिको बुझाइमा कमी</a:t>
                      </a:r>
                    </a:p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-अधिकार विस्तृतीकरणमा नियमन र नियन्त्रण हुने व्यवस्था सिर्जना नहुनु </a:t>
                      </a:r>
                    </a:p>
                    <a:p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-उपयोगमुखीभन्दा पनि देखाउनका लागि सेवा विस्तार हुनु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-पहुँच सँगसँगै उपयोग र गुणस्तरमा ख्याल हुनुपर्ने, गुणस्तर/निगरानी</a:t>
                      </a:r>
                      <a:r>
                        <a:rPr lang="ne-NP" sz="18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18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समूह गठन गरी सेवाको सामाजिक परीक्षण कार्य अनवार्य गर्नुपर्ने </a:t>
                      </a:r>
                      <a:endParaRPr lang="en-US" sz="1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975069"/>
      </p:ext>
    </p:extLst>
  </p:cSld>
  <p:clrMapOvr>
    <a:masterClrMapping/>
  </p:clrMapOvr>
  <p:transition spd="med">
    <p:pull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1" y="111760"/>
            <a:ext cx="9884980" cy="726440"/>
          </a:xfrm>
          <a:solidFill>
            <a:srgbClr val="00FFFF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जिल्लातहको</a:t>
            </a:r>
            <a:r>
              <a:rPr lang="en-US" sz="2800" b="1" dirty="0">
                <a:solidFill>
                  <a:srgbClr val="FF0000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 स्वास्थ्यका सबल </a:t>
            </a:r>
            <a:r>
              <a:rPr lang="en-US" sz="2800" b="1" dirty="0" err="1">
                <a:solidFill>
                  <a:srgbClr val="FF0000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पक्ष</a:t>
            </a:r>
            <a:r>
              <a:rPr lang="en-US" sz="2800" b="1" dirty="0">
                <a:solidFill>
                  <a:srgbClr val="FF0000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,</a:t>
            </a:r>
            <a:r>
              <a:rPr lang="ne-NP" sz="2800" b="1" dirty="0">
                <a:solidFill>
                  <a:srgbClr val="FF0000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समस्या</a:t>
            </a:r>
            <a:r>
              <a:rPr lang="en-US" sz="2800" b="1" dirty="0">
                <a:solidFill>
                  <a:srgbClr val="FF0000"/>
                </a:solidFill>
                <a:latin typeface="Preeti" pitchFamily="2" charset="0"/>
                <a:ea typeface="+mn-ea"/>
                <a:cs typeface="Kalimati" panose="00000400000000000000" pitchFamily="2"/>
              </a:rPr>
              <a:t> तथा सुधार गर्नु पर्ने पक्षहरू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6992" y="1103600"/>
          <a:ext cx="11698015" cy="5642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9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7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8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सबल पक्षहरू</a:t>
                      </a: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समस्याहरू</a:t>
                      </a: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सुधार</a:t>
                      </a:r>
                      <a:r>
                        <a:rPr lang="en-US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गर्नुपर्ने</a:t>
                      </a:r>
                      <a:r>
                        <a:rPr lang="en-US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पक्षहरू</a:t>
                      </a: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936">
                <a:tc>
                  <a:txBody>
                    <a:bodyPr/>
                    <a:lstStyle/>
                    <a:p>
                      <a:pPr algn="just"/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तीन तहका सरकार र निकायबिच प्रभावकारी समन्वय 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तीन तहको सरकार र निकायबाट कार्यसम्पादन हुँदै गर्दा जिल्ला तहको केही भूमिका अन्यौलता र जिम्मेवारी कटौती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आ -आफ्नो अधिकार क्षेत्रभित्र पर्ने अधिकांश कानुन  र ऐन/नियमावली निर्माण गर्नुपर्ने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396">
                <a:tc>
                  <a:txBody>
                    <a:bodyPr/>
                    <a:lstStyle/>
                    <a:p>
                      <a:pPr algn="just"/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जिल्ला भर सबै वार्डहरुमा आधारभूत स्वास्थ्य सेवाको पहुँच सुनिश्चतता, प्राथमिक</a:t>
                      </a:r>
                      <a:r>
                        <a:rPr lang="ne-NP" sz="2400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अस्पताल विस्तार हुदै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वास्तविक आवश्यकता पहिचान गरिएको स्वास्थ्य संस्थामा उचित समाधान गर्न कठिनाइ जस्तै; भवन निर्माण कार्य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स्थानीय र</a:t>
                      </a:r>
                      <a:r>
                        <a:rPr lang="ne-NP" sz="2400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जिल्लामा रहने विभिन्न स्वास्थ्य क्षेत्र समन्वय समितिहरु पुनर्गठन गरिनुपर्ने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स्थानीय तह तथा मातहत स्वास्थ्यकर्मीबिच नियमित बैठक, तथ्याङ्क समीक्षा, गुणस्तर सुधार कार्य  </a:t>
                      </a:r>
                      <a:endParaRPr lang="en-US" sz="24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सङ्क्रमणकालीन अवस्था र तीन तहको आ-आफ्नो कार्यक्षेत्र हुँदै गर्दा जिम्मेवारी र उत्तरदायीत्वबोधमा कमी हुँदै/पन्छिने प्रवृत्ति बढ्दै,  कार्यक्रम तथा स्रोतको दोहोरोपना पनि बढ्दै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निजी क्षेत्र तथा गैरसरकारी क्षेत्रको नियमन र नियन्त्रणका लागि प्रभावकारी व्यवस्था सिर्जना गरिनुपर्ने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560">
                <a:tc>
                  <a:txBody>
                    <a:bodyPr/>
                    <a:lstStyle/>
                    <a:p>
                      <a:pPr algn="just"/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जिल्लाभर सञ्चालित एम्बुलेन्स सेवालाई व्यवस्थित र सुदृढीकरण गरिएको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निजी क्षेत्रलाई नियन्त्रण, नियमन र प्रभावकारी व्यवस्थापनमा चुनौति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2400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KaiTi" panose="02010609060101010101" pitchFamily="49" charset="-122"/>
                          <a:cs typeface="Kokila" panose="020B0604020202020204" pitchFamily="34" charset="0"/>
                        </a:rPr>
                        <a:t>कार्यक्रम योजना गर्दा सङ्घ र प्रदेशका नीति र राज्यका लक्ष्य हासिल हुने खाले कार्यक्रममा विषेश जोड दिनु पर्ने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KaiTi" panose="02010609060101010101" pitchFamily="49" charset="-122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924888"/>
      </p:ext>
    </p:extLst>
  </p:cSld>
  <p:clrMapOvr>
    <a:masterClrMapping/>
  </p:clrMapOvr>
  <p:transition spd="med">
    <p:pull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3EDC4A-630A-4AD4-B89B-852DC4A0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4EFB7-9489-4474-BA20-19CEFBB28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0"/>
            <a:ext cx="8677275" cy="65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4436"/>
      </p:ext>
    </p:extLst>
  </p:cSld>
  <p:clrMapOvr>
    <a:masterClrMapping/>
  </p:clrMapOvr>
  <p:transition spd="med">
    <p:pull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B8C5D7-8135-4419-9198-5A65ED66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0AC87-268F-4CFD-BDD8-F85B0BEF9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20650"/>
            <a:ext cx="88011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990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96ADD3-26A5-4A79-B375-A6D9D4AD1200}"/>
              </a:ext>
            </a:extLst>
          </p:cNvPr>
          <p:cNvSpPr txBox="1">
            <a:spLocks/>
          </p:cNvSpPr>
          <p:nvPr/>
        </p:nvSpPr>
        <p:spPr>
          <a:xfrm>
            <a:off x="1348932" y="96250"/>
            <a:ext cx="9819861" cy="768626"/>
          </a:xfrm>
          <a:prstGeom prst="rect">
            <a:avLst/>
          </a:prstGeom>
          <a:solidFill>
            <a:srgbClr val="CEFEEC"/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lnSpc>
                <a:spcPct val="100000"/>
              </a:lnSpc>
            </a:pPr>
            <a:r>
              <a:rPr lang="ne-NP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स्वास्थ्य संस्थाहरुको विवरण (संख्या)</a:t>
            </a:r>
            <a:r>
              <a:rPr lang="en-US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FBCA4B-8EAF-4E2C-8C6F-6F100914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C897AC-DFE2-4273-BBD4-D8891D27D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629465"/>
              </p:ext>
            </p:extLst>
          </p:nvPr>
        </p:nvGraphicFramePr>
        <p:xfrm>
          <a:off x="396606" y="1200839"/>
          <a:ext cx="11501611" cy="552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1283026"/>
      </p:ext>
    </p:extLst>
  </p:cSld>
  <p:clrMapOvr>
    <a:masterClrMapping/>
  </p:clrMapOvr>
  <p:transition spd="med"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CC62EC-389A-443E-8AE1-E01CF4B6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31F5C-706F-44B9-AA63-A8103B85B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295275"/>
            <a:ext cx="7591425" cy="56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41187"/>
      </p:ext>
    </p:extLst>
  </p:cSld>
  <p:clrMapOvr>
    <a:masterClrMapping/>
  </p:clrMapOvr>
  <p:transition spd="med">
    <p:pull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959D4E-96B5-4D40-8EA5-FE027F1E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FF100-2CC7-4CAA-9CD7-355CAEE930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64331"/>
            <a:ext cx="8172450" cy="61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62555"/>
      </p:ext>
    </p:extLst>
  </p:cSld>
  <p:clrMapOvr>
    <a:masterClrMapping/>
  </p:clrMapOvr>
  <p:transition spd="med">
    <p:pull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C06319-B691-4DA1-A102-D2E772E2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649B2-B986-4067-9F23-1AC1BAED0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295275"/>
            <a:ext cx="7915275" cy="59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37098"/>
      </p:ext>
    </p:extLst>
  </p:cSld>
  <p:clrMapOvr>
    <a:masterClrMapping/>
  </p:clrMapOvr>
  <p:transition spd="med">
    <p:pull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C8E8CE-3894-43D2-A9F8-9DAA3C8A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1E7DE4-67EC-B119-9928-910B5045C9AC}"/>
              </a:ext>
            </a:extLst>
          </p:cNvPr>
          <p:cNvSpPr txBox="1">
            <a:spLocks/>
          </p:cNvSpPr>
          <p:nvPr/>
        </p:nvSpPr>
        <p:spPr>
          <a:xfrm>
            <a:off x="587388" y="1334125"/>
            <a:ext cx="10837204" cy="5047092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e-NP" altLang="en-US" sz="66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e-NP" altLang="en-US" sz="6600" dirty="0">
                <a:latin typeface="Kokila" panose="020B0604020202020204" pitchFamily="34" charset="0"/>
                <a:cs typeface="Kalimati" panose="00000400000000000000" pitchFamily="2"/>
              </a:rPr>
              <a:t>सुझावहरु ???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e-NP" altLang="en-US" sz="66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e-NP" altLang="en-US" sz="66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e-NP" altLang="en-US" sz="66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e-NP" altLang="en-US" sz="66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3200" dirty="0">
              <a:latin typeface="Kokila" panose="020B060402020202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8534151"/>
      </p:ext>
    </p:extLst>
  </p:cSld>
  <p:clrMapOvr>
    <a:masterClrMapping/>
  </p:clrMapOvr>
  <p:transition spd="med">
    <p:pull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300"/>
            <a:ext cx="10515600" cy="5935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e-NP" altLang="en-US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None/>
            </a:pPr>
            <a:endParaRPr lang="ne-NP" altLang="en-US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None/>
            </a:pPr>
            <a:endParaRPr lang="en-US" altLang="en-US" sz="96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None/>
            </a:pPr>
            <a:r>
              <a:rPr lang="ne-NP" altLang="en-US" sz="9600" dirty="0">
                <a:latin typeface="Kokila" panose="020B0604020202020204" pitchFamily="34" charset="0"/>
                <a:cs typeface="Kalimati" panose="00000400000000000000" pitchFamily="2"/>
              </a:rPr>
              <a:t>धन्यवाद ।।।</a:t>
            </a:r>
          </a:p>
          <a:p>
            <a:pPr marL="0" indent="0" algn="ctr">
              <a:buNone/>
            </a:pPr>
            <a:endParaRPr lang="ne-NP" altLang="en-US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9756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3E9DAE-67F4-4A21-87FD-61D577C8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989223D-3415-41EA-82AB-2F68857BC9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003468"/>
              </p:ext>
            </p:extLst>
          </p:nvPr>
        </p:nvGraphicFramePr>
        <p:xfrm>
          <a:off x="838200" y="991552"/>
          <a:ext cx="4973454" cy="5547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1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7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7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1474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सि.नं</a:t>
                      </a: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विवरण</a:t>
                      </a: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8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</a:t>
                      </a:r>
                      <a:r>
                        <a:rPr lang="hi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बर्थिङ सेन्टर</a:t>
                      </a:r>
                      <a:endParaRPr lang="en-US" sz="2000" b="0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637385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</a:t>
                      </a:r>
                      <a:r>
                        <a:rPr lang="hi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BEONC 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67827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</a:t>
                      </a:r>
                      <a:r>
                        <a:rPr lang="hi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CEONC 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83367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१९ 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HTC साईट </a:t>
                      </a:r>
                      <a:endParaRPr lang="en-US" sz="2000" b="0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82780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PMTCT </a:t>
                      </a: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साईट </a:t>
                      </a:r>
                      <a:endParaRPr lang="en-US" sz="2000" b="0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71261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CB-PMTCT </a:t>
                      </a: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साईट </a:t>
                      </a:r>
                      <a:endParaRPr lang="en-US" sz="2000" b="0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46786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ए आ टी सेन्टर </a:t>
                      </a:r>
                      <a:endParaRPr lang="en-US" sz="2000" b="0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676705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२३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डट्स सेन्टर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ne-NP" sz="2000" b="0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२४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CB</a:t>
                      </a:r>
                      <a:r>
                        <a:rPr lang="en-US" sz="2000" dirty="0">
                          <a:cs typeface="Kalimati" panose="00000400000000000000" pitchFamily="2"/>
                        </a:rPr>
                        <a:t> </a:t>
                      </a: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डट्स सेन्टर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ne-NP" sz="2000" b="0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70025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२५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TB-DR सेन्टर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263613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२६ 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TB-DR सब सेन्टर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03905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२७ 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GeneXpert</a:t>
                      </a: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 सेन्टर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6099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२८ 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सुरक्षित गर्भपतन सेवा केन्द्र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MA Site)</a:t>
                      </a:r>
                      <a:endParaRPr lang="en-US" sz="2000" b="0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BF0C90-E841-4E80-A9B9-9C348D2507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944716"/>
              </p:ext>
            </p:extLst>
          </p:nvPr>
        </p:nvGraphicFramePr>
        <p:xfrm>
          <a:off x="6542905" y="1069982"/>
          <a:ext cx="4973455" cy="557453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90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65131">
                <a:tc>
                  <a:txBody>
                    <a:bodyPr/>
                    <a:lstStyle/>
                    <a:p>
                      <a:r>
                        <a:rPr lang="ne-NP" sz="2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सि.नं</a:t>
                      </a:r>
                      <a:endParaRPr lang="en-US" sz="2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विवरण</a:t>
                      </a:r>
                      <a:endParaRPr lang="en-US" sz="2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8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653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२९ 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सुरक्षित गर्भपतन सेवा केन्द्र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(MVA site</a:t>
                      </a: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US" sz="2000" b="0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679460"/>
                  </a:ext>
                </a:extLst>
              </a:tr>
              <a:tr h="473653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३० 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आइयूसिडी सेवा प्रदायक स्वास्थ्य संस्था 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353844"/>
                  </a:ext>
                </a:extLst>
              </a:tr>
              <a:tr h="473653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३१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इम्प्लान्ट सेवा प्रदायक स्वास्थ्य संस्था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195815"/>
                  </a:ext>
                </a:extLst>
              </a:tr>
              <a:tr h="838001">
                <a:tc>
                  <a:txBody>
                    <a:bodyPr/>
                    <a:lstStyle/>
                    <a:p>
                      <a:r>
                        <a:rPr lang="ne-NP" sz="2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३२ </a:t>
                      </a:r>
                      <a:endParaRPr lang="en-US" sz="22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५ वटै अस्थाई परिवार योजना सेवा प्रदान गर्ने स्वास्थ्य संस्था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/</a:t>
                      </a:r>
                      <a:r>
                        <a:rPr lang="ne-NP" sz="20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जम्मा स्वास्थ्य संस्था</a:t>
                      </a:r>
                      <a:endParaRPr lang="en-US" sz="2000" b="0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372194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r>
                        <a:rPr lang="ne-NP" sz="2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३३ </a:t>
                      </a:r>
                      <a:endParaRPr lang="hi-IN" sz="22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2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किशोरकिशोरी मैत्री स्वास्थ्य संस्था </a:t>
                      </a:r>
                      <a:endParaRPr lang="ne-NP" sz="2200" kern="1200" dirty="0">
                        <a:solidFill>
                          <a:schemeClr val="dk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79918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r>
                        <a:rPr lang="ne-NP" sz="2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३४</a:t>
                      </a:r>
                      <a:endParaRPr lang="hi-IN" sz="22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2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पोषण पुनर्स्थापना गृह वा केन्द्र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020382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r>
                        <a:rPr lang="ne-NP" sz="2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३५ </a:t>
                      </a:r>
                      <a:endParaRPr lang="en-US" sz="22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OTC </a:t>
                      </a:r>
                      <a:r>
                        <a:rPr lang="ne-NP" sz="22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साईट </a:t>
                      </a:r>
                      <a:endParaRPr lang="en-US" sz="2200" b="0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635453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r>
                        <a:rPr lang="hi-IN" sz="2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r>
                        <a:rPr lang="ne-NP" sz="2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 </a:t>
                      </a:r>
                      <a:endParaRPr lang="en-US" sz="22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2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सर्पदंश उपचार केन्द्र </a:t>
                      </a:r>
                      <a:endParaRPr lang="en-US" sz="2200" b="0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r>
                        <a:rPr lang="ne-NP" sz="2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३७ </a:t>
                      </a:r>
                      <a:endParaRPr lang="en-US" sz="22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200" b="0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भ्याक्सिन sub-centre संख्या </a:t>
                      </a:r>
                      <a:endParaRPr lang="en-US" sz="2200" b="0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33488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7" y="91790"/>
            <a:ext cx="9947564" cy="768626"/>
          </a:xfrm>
          <a:solidFill>
            <a:srgbClr val="002060"/>
          </a:solidFill>
        </p:spPr>
        <p:txBody>
          <a:bodyPr/>
          <a:lstStyle/>
          <a:p>
            <a:r>
              <a:rPr lang="ne-NP" dirty="0"/>
              <a:t>आधारभुत अस्पतालको (१५ शैयासम्म) विवरण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60422" y="1105168"/>
          <a:ext cx="1174282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8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32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पालिकाको नाम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स्थापना भएको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प्रकृयामा रहेको 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जग्गा</a:t>
                      </a:r>
                      <a:r>
                        <a:rPr lang="en-US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नभएको 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जग्गा भएको 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स्थान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9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गौमुखी गाउँपालिका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400" dirty="0">
                          <a:latin typeface="Preeti" pitchFamily="2" charset="0"/>
                          <a:cs typeface="Kokila" panose="020B0604020202020204" pitchFamily="34" charset="0"/>
                        </a:rPr>
                        <a:t>वडा नं ४</a:t>
                      </a:r>
                      <a:endParaRPr lang="en-US" sz="24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29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नौवहिनी गाउँपालिका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400" dirty="0">
                          <a:latin typeface="Preeti" pitchFamily="2" charset="0"/>
                          <a:cs typeface="Kokila" panose="020B0604020202020204" pitchFamily="34" charset="0"/>
                        </a:rPr>
                        <a:t>विवाद भएको</a:t>
                      </a: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29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झिमरुक गाउँपालिका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latin typeface="Preeti" pitchFamily="2" charset="0"/>
                          <a:cs typeface="Kokila" panose="020B0604020202020204" pitchFamily="34" charset="0"/>
                        </a:rPr>
                        <a:t>वडा नं ५</a:t>
                      </a:r>
                      <a:endParaRPr lang="en-US" sz="24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9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प्यूठान नगरपालिका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400" dirty="0">
                          <a:latin typeface="Preeti" pitchFamily="2" charset="0"/>
                          <a:cs typeface="Kokila" panose="020B0604020202020204" pitchFamily="34" charset="0"/>
                        </a:rPr>
                        <a:t>प्यूठान अस्पताल</a:t>
                      </a: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29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स्वर्गद्धारी नगरपालिका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latin typeface="Preeti" pitchFamily="2" charset="0"/>
                          <a:cs typeface="Kokila" panose="020B0604020202020204" pitchFamily="34" charset="0"/>
                        </a:rPr>
                        <a:t>वडा नं ४</a:t>
                      </a:r>
                      <a:endParaRPr lang="en-US" sz="24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29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माण्डवी गाउँपालिका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latin typeface="Preeti" pitchFamily="2" charset="0"/>
                          <a:cs typeface="Kokila" panose="020B0604020202020204" pitchFamily="34" charset="0"/>
                        </a:rPr>
                        <a:t>वडा नं ३</a:t>
                      </a:r>
                      <a:endParaRPr lang="en-US" sz="24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29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मल्लरानी गाउँपालिका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latin typeface="Preeti" pitchFamily="2" charset="0"/>
                          <a:cs typeface="Kokila" panose="020B0604020202020204" pitchFamily="34" charset="0"/>
                        </a:rPr>
                        <a:t>वडा नं ४</a:t>
                      </a:r>
                      <a:endParaRPr lang="en-US" sz="24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29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ऐरावती गाउँपालिका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latin typeface="Preeti" pitchFamily="2" charset="0"/>
                          <a:cs typeface="Kokila" panose="020B0604020202020204" pitchFamily="34" charset="0"/>
                        </a:rPr>
                        <a:t>वडा नं २</a:t>
                      </a:r>
                      <a:endParaRPr lang="en-US" sz="24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293">
                <a:tc>
                  <a:txBody>
                    <a:bodyPr/>
                    <a:lstStyle/>
                    <a:p>
                      <a:r>
                        <a:rPr lang="ne-NP" sz="24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सरुमारानी गाउँपालिका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0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dirty="0">
                          <a:latin typeface="Preeti" pitchFamily="2" charset="0"/>
                          <a:cs typeface="Kokila" panose="020B0604020202020204" pitchFamily="34" charset="0"/>
                        </a:rPr>
                        <a:t>वडा नं ४</a:t>
                      </a:r>
                      <a:endParaRPr lang="en-US" sz="24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29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जम्मा 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800" b="1" dirty="0"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०</a:t>
                      </a:r>
                      <a:endParaRPr lang="en-US" sz="2800" b="1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800" b="1" dirty="0"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800" b="1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800" b="1" dirty="0"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०</a:t>
                      </a:r>
                      <a:endParaRPr lang="en-US" sz="2800" b="1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800" b="1" dirty="0">
                          <a:latin typeface="Fontasy Himali" panose="04020500000000000000" pitchFamily="82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2800" b="1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2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208" y="58368"/>
            <a:ext cx="9965635" cy="76862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e-NP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मानव संशाधनको</a:t>
            </a:r>
            <a:r>
              <a:rPr lang="en-US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अवस्था</a:t>
            </a:r>
            <a:endParaRPr lang="en-US" sz="4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31072-BBD6-4373-AD92-E4F68F93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5289-5F71-4AE7-A4C8-0A7E930537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392C197-8BE7-4AB7-8815-DF08D6FB1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978066"/>
              </p:ext>
            </p:extLst>
          </p:nvPr>
        </p:nvGraphicFramePr>
        <p:xfrm>
          <a:off x="583895" y="719666"/>
          <a:ext cx="10223652" cy="563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579240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12905</TotalTime>
  <Words>4592</Words>
  <Application>Microsoft Office PowerPoint</Application>
  <PresentationFormat>Widescreen</PresentationFormat>
  <Paragraphs>1769</Paragraphs>
  <Slides>64</Slides>
  <Notes>34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KaiTi</vt:lpstr>
      <vt:lpstr>Arial</vt:lpstr>
      <vt:lpstr>Calibri</vt:lpstr>
      <vt:lpstr>Calibri Light</vt:lpstr>
      <vt:lpstr>Fontasy Himali</vt:lpstr>
      <vt:lpstr>Kalimati</vt:lpstr>
      <vt:lpstr>Kantipur</vt:lpstr>
      <vt:lpstr>Kitu</vt:lpstr>
      <vt:lpstr>Kokila</vt:lpstr>
      <vt:lpstr>Mangal</vt:lpstr>
      <vt:lpstr>Preeti</vt:lpstr>
      <vt:lpstr>Times New Roman</vt:lpstr>
      <vt:lpstr>Office Theme</vt:lpstr>
      <vt:lpstr>8_Office Theme</vt:lpstr>
      <vt:lpstr>10_Office Theme</vt:lpstr>
      <vt:lpstr>PowerPoint Presentation</vt:lpstr>
      <vt:lpstr>PowerPoint Presentation</vt:lpstr>
      <vt:lpstr>जिल्लाको लक्षित जनसंख्या: २०७९।८०</vt:lpstr>
      <vt:lpstr>स्वास्थ्य संस्थाहरुको विवरण (संख्या)</vt:lpstr>
      <vt:lpstr>PowerPoint Presentation</vt:lpstr>
      <vt:lpstr>PowerPoint Presentation</vt:lpstr>
      <vt:lpstr>PowerPoint Presentation</vt:lpstr>
      <vt:lpstr>आधारभुत अस्पतालको (१५ शैयासम्म) विवरण</vt:lpstr>
      <vt:lpstr>मानव संशाधनको अवस्था</vt:lpstr>
      <vt:lpstr>मानव संशाधनको अवस्था</vt:lpstr>
      <vt:lpstr>मानव संशाधनको अवस्था</vt:lpstr>
      <vt:lpstr>स्वास्थ्य कार्यालयको मानव संशाधनको अवस्था</vt:lpstr>
      <vt:lpstr>PowerPoint Presentation</vt:lpstr>
      <vt:lpstr>स्वास्थ्य कार्यालयको वार्षिक वित्तीय प्रगति विवरण आ. व २०७९/८०  </vt:lpstr>
      <vt:lpstr>PowerPoint Presentation</vt:lpstr>
      <vt:lpstr>एकिकृत स्वास्थ्य तथा सरसफाई कार्यक्रम (प्रदेश तर्फ)भौतिक तथा वितीय प्रगति २०७९/८०  </vt:lpstr>
      <vt:lpstr>PowerPoint Presentation</vt:lpstr>
      <vt:lpstr>Dataset अनुसार जिल्लाको एच.एम.आइ.एस. प्रतिवेदन अवस्था- आ.व २०७९/८० </vt:lpstr>
      <vt:lpstr>खोप कार्यक्रम (कभरेज)</vt:lpstr>
      <vt:lpstr>Categorization of Immunization Program by Palika</vt:lpstr>
      <vt:lpstr>नवशिशु तथा बालरोगको एकिकृत ब्यवस्थापन कार्यक्रम</vt:lpstr>
      <vt:lpstr>नवशिशु तथा बालरोगको एकिकृत ब्यवस्थापन कार्यक्रम</vt:lpstr>
      <vt:lpstr> पोषण कार्यक्रम</vt:lpstr>
      <vt:lpstr>OTC बाट सेवा प्राप्त गरेको विवरण </vt:lpstr>
      <vt:lpstr>OTC बाट सेवा प्राप्त गरेको विवरण </vt:lpstr>
      <vt:lpstr>मातृ तथा नवशिशु स्वास्थ्य</vt:lpstr>
      <vt:lpstr>मातृ तथा नवशिशु स्वास्थ्य</vt:lpstr>
      <vt:lpstr>प्रजनन स्वास्थ्य रुग्णता सेवा- आ.व २०७९/०८०  </vt:lpstr>
      <vt:lpstr>परिवार योजना कार्यक्रम</vt:lpstr>
      <vt:lpstr>सुरक्षित गर्भपतन सेवा आ.व.२०७९।८०</vt:lpstr>
      <vt:lpstr>क्षयरोग नियन्त्रण कार्यक्रम</vt:lpstr>
      <vt:lpstr>औलो नियन्त्रण कार्यक्रम</vt:lpstr>
      <vt:lpstr>कालाजार नियन्त्रण कार्यक्रम</vt:lpstr>
      <vt:lpstr>हात्तिपाईले रोग निवारण अभियान २०७९।८० ( कार्यक्रम लागू भएका जिल्लाका लागि मात्र)</vt:lpstr>
      <vt:lpstr>कुष्ठरोग नियन्त्रण कार्यक्रम</vt:lpstr>
      <vt:lpstr>एचआईभी तथा यौनरोग नियन्त्रण कार्यक्रम</vt:lpstr>
      <vt:lpstr>न्यूनतम सेवा मापदण्डको अवस्था</vt:lpstr>
      <vt:lpstr>विद्यालय नर्सिङ कार्यक्रम</vt:lpstr>
      <vt:lpstr>FCHV को विवरण </vt:lpstr>
      <vt:lpstr>पानी परीक्षण निगरानी आ.व.२०७९।८०</vt:lpstr>
      <vt:lpstr>PowerPoint Presentation</vt:lpstr>
      <vt:lpstr>स्वास्थ्य विमा कार्यक्रम</vt:lpstr>
      <vt:lpstr>PowerPoint Presentation</vt:lpstr>
      <vt:lpstr>तालिम  विवरण २०७९।८० सम्म   </vt:lpstr>
      <vt:lpstr>आ.व २०७९/०८० को उत्कृष्ट कार्य तथा सिकाई (जिल्ला भित्र)</vt:lpstr>
      <vt:lpstr>उत्कृष्ट तथा नबिनतम अभ्यास </vt:lpstr>
      <vt:lpstr>उत्कृष्ट तथा नबिनतम अभ्यास </vt:lpstr>
      <vt:lpstr>PowerPoint Presentation</vt:lpstr>
      <vt:lpstr>PowerPoint Presentation</vt:lpstr>
      <vt:lpstr>PowerPoint Presentation</vt:lpstr>
      <vt:lpstr>जिल्लातहको स्वास्थ्यका सबल पक्ष, समस्या तथा सुधार गर्नु पर्ने पक्षहरू</vt:lpstr>
      <vt:lpstr>कार्ययोजना (स्वास्थ्य क्षेत्रको समग्र विश्लेषणको आधारमा)</vt:lpstr>
      <vt:lpstr>कार्ययोजना (स्वास्थ्य क्षेत्रको समग्र विश्लेषणको आधारमा)</vt:lpstr>
      <vt:lpstr>कार्ययोजना (स्वास्थ्य क्षेत्रको समग्र विश्लेषणको आधारमा)</vt:lpstr>
      <vt:lpstr>कार्यक्रम विश्लेषण </vt:lpstr>
      <vt:lpstr>कार्यक्रम विश्लेषण </vt:lpstr>
      <vt:lpstr>जिल्लातहको स्वास्थ्यका सबल पक्ष, समस्या तथा सुधार गर्नु पर्ने पक्षहरू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Abt Associates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DBB</dc:creator>
  <cp:lastModifiedBy>nn</cp:lastModifiedBy>
  <cp:revision>709</cp:revision>
  <dcterms:created xsi:type="dcterms:W3CDTF">2020-07-19T07:50:10Z</dcterms:created>
  <dcterms:modified xsi:type="dcterms:W3CDTF">2024-02-02T11:58:43Z</dcterms:modified>
</cp:coreProperties>
</file>