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34"/>
  </p:notesMasterIdLst>
  <p:sldIdLst>
    <p:sldId id="671" r:id="rId2"/>
    <p:sldId id="351" r:id="rId3"/>
    <p:sldId id="779" r:id="rId4"/>
    <p:sldId id="724" r:id="rId5"/>
    <p:sldId id="539" r:id="rId6"/>
    <p:sldId id="673" r:id="rId7"/>
    <p:sldId id="785" r:id="rId8"/>
    <p:sldId id="787" r:id="rId9"/>
    <p:sldId id="788" r:id="rId10"/>
    <p:sldId id="791" r:id="rId11"/>
    <p:sldId id="794" r:id="rId12"/>
    <p:sldId id="790" r:id="rId13"/>
    <p:sldId id="505" r:id="rId14"/>
    <p:sldId id="796" r:id="rId15"/>
    <p:sldId id="797" r:id="rId16"/>
    <p:sldId id="623" r:id="rId17"/>
    <p:sldId id="799" r:id="rId18"/>
    <p:sldId id="732" r:id="rId19"/>
    <p:sldId id="800" r:id="rId20"/>
    <p:sldId id="749" r:id="rId21"/>
    <p:sldId id="801" r:id="rId22"/>
    <p:sldId id="765" r:id="rId23"/>
    <p:sldId id="757" r:id="rId24"/>
    <p:sldId id="798" r:id="rId25"/>
    <p:sldId id="758" r:id="rId26"/>
    <p:sldId id="803" r:id="rId27"/>
    <p:sldId id="806" r:id="rId28"/>
    <p:sldId id="807" r:id="rId29"/>
    <p:sldId id="774" r:id="rId30"/>
    <p:sldId id="775" r:id="rId31"/>
    <p:sldId id="313" r:id="rId32"/>
    <p:sldId id="67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81622" autoAdjust="0"/>
  </p:normalViewPr>
  <p:slideViewPr>
    <p:cSldViewPr snapToGrid="0">
      <p:cViewPr varScale="1">
        <p:scale>
          <a:sx n="57" d="100"/>
          <a:sy n="57" d="100"/>
        </p:scale>
        <p:origin x="1212" y="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2340;&#2381;&#2352;&#2367;&#2348;&#2352;&#2381;&#2359;&#2367;&#2351;%20&#2310;&#2340;&#2381;&#2350;&#2361;&#2340;&#2381;&#2351;&#2366;%20&#2348;&#2367;&#2348;&#2352;&#2339;%20edite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e-NP"/>
              <a:t>२०८० श्रावण देखि २०८१ वैशाख</a:t>
            </a:r>
            <a:endParaRPr lang="en-US"/>
          </a:p>
        </c:rich>
      </c:tx>
      <c:layout>
        <c:manualLayout>
          <c:xMode val="edge"/>
          <c:yMode val="edge"/>
          <c:x val="0.30958995267820882"/>
          <c:y val="7.59200156588234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429872047244095E-2"/>
          <c:y val="0.17115703917587111"/>
          <c:w val="0.93557012795275596"/>
          <c:h val="0.55951463112778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00-4880-8FEE-02A0BF5144D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00-4880-8FEE-02A0BF5144D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F00-4880-8FEE-02A0BF5144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जिल्ला</c:v>
                </c:pt>
                <c:pt idx="1">
                  <c:v>गौमुखी</c:v>
                </c:pt>
                <c:pt idx="2">
                  <c:v>नौबहिनी</c:v>
                </c:pt>
                <c:pt idx="3">
                  <c:v>झिमरुक</c:v>
                </c:pt>
                <c:pt idx="4">
                  <c:v>प्यूठान नपा</c:v>
                </c:pt>
                <c:pt idx="5">
                  <c:v>स्वर्गद्धारी</c:v>
                </c:pt>
                <c:pt idx="6">
                  <c:v>मान्डवी</c:v>
                </c:pt>
                <c:pt idx="7">
                  <c:v>मल्लरानी</c:v>
                </c:pt>
                <c:pt idx="8">
                  <c:v>ऐरावती</c:v>
                </c:pt>
                <c:pt idx="9">
                  <c:v>सरुमारानी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88</c:v>
                </c:pt>
                <c:pt idx="1">
                  <c:v>2</c:v>
                </c:pt>
                <c:pt idx="2">
                  <c:v>32</c:v>
                </c:pt>
                <c:pt idx="3">
                  <c:v>1</c:v>
                </c:pt>
                <c:pt idx="4">
                  <c:v>10</c:v>
                </c:pt>
                <c:pt idx="5">
                  <c:v>32</c:v>
                </c:pt>
                <c:pt idx="6">
                  <c:v>0</c:v>
                </c:pt>
                <c:pt idx="7">
                  <c:v>3</c:v>
                </c:pt>
                <c:pt idx="8">
                  <c:v>2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0-4880-8FEE-02A0BF514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4688712"/>
        <c:axId val="384689072"/>
      </c:barChart>
      <c:catAx>
        <c:axId val="384688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689072"/>
        <c:crosses val="autoZero"/>
        <c:auto val="1"/>
        <c:lblAlgn val="ctr"/>
        <c:lblOffset val="100"/>
        <c:noMultiLvlLbl val="0"/>
      </c:catAx>
      <c:valAx>
        <c:axId val="384689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688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20001570276562E-2"/>
          <c:y val="6.945613497758206E-2"/>
          <c:w val="0.93460980137295668"/>
          <c:h val="0.76378632138510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Sheet7!$B$1</c:f>
              <c:strCache>
                <c:ptCount val="1"/>
                <c:pt idx="0">
                  <c:v>2078/79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Sheet7!$A$2:$A$11</c:f>
              <c:strCache>
                <c:ptCount val="10"/>
                <c:pt idx="0">
                  <c:v>जिल्ला</c:v>
                </c:pt>
                <c:pt idx="1">
                  <c:v>गौमुखी</c:v>
                </c:pt>
                <c:pt idx="2">
                  <c:v>नौबहिनी</c:v>
                </c:pt>
                <c:pt idx="3">
                  <c:v>झिमरुक</c:v>
                </c:pt>
                <c:pt idx="4">
                  <c:v>प्यूठान नपा</c:v>
                </c:pt>
                <c:pt idx="5">
                  <c:v>स्वर्गद्धारी</c:v>
                </c:pt>
                <c:pt idx="6">
                  <c:v>मान्डवी</c:v>
                </c:pt>
                <c:pt idx="7">
                  <c:v>मल्लरानी</c:v>
                </c:pt>
                <c:pt idx="8">
                  <c:v>ऐरावती</c:v>
                </c:pt>
                <c:pt idx="9">
                  <c:v>सरुमारानी</c:v>
                </c:pt>
              </c:strCache>
            </c:strRef>
          </c:cat>
          <c:val>
            <c:numRef>
              <c:f>Sheet7!$B$2:$B$11</c:f>
              <c:numCache>
                <c:formatCode>General</c:formatCode>
                <c:ptCount val="10"/>
                <c:pt idx="0">
                  <c:v>8510</c:v>
                </c:pt>
                <c:pt idx="1">
                  <c:v>467</c:v>
                </c:pt>
                <c:pt idx="2">
                  <c:v>732</c:v>
                </c:pt>
                <c:pt idx="3">
                  <c:v>648</c:v>
                </c:pt>
                <c:pt idx="4">
                  <c:v>1969</c:v>
                </c:pt>
                <c:pt idx="5">
                  <c:v>2029</c:v>
                </c:pt>
                <c:pt idx="6">
                  <c:v>148</c:v>
                </c:pt>
                <c:pt idx="7">
                  <c:v>1551</c:v>
                </c:pt>
                <c:pt idx="8">
                  <c:v>666</c:v>
                </c:pt>
                <c:pt idx="9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B8-48CA-92B1-52CB30319219}"/>
            </c:ext>
          </c:extLst>
        </c:ser>
        <c:ser>
          <c:idx val="1"/>
          <c:order val="1"/>
          <c:tx>
            <c:strRef>
              <c:f>Sheet7!$C$1</c:f>
              <c:strCache>
                <c:ptCount val="1"/>
                <c:pt idx="0">
                  <c:v>2079/80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Sheet7!$A$2:$A$11</c:f>
              <c:strCache>
                <c:ptCount val="10"/>
                <c:pt idx="0">
                  <c:v>जिल्ला</c:v>
                </c:pt>
                <c:pt idx="1">
                  <c:v>गौमुखी</c:v>
                </c:pt>
                <c:pt idx="2">
                  <c:v>नौबहिनी</c:v>
                </c:pt>
                <c:pt idx="3">
                  <c:v>झिमरुक</c:v>
                </c:pt>
                <c:pt idx="4">
                  <c:v>प्यूठान नपा</c:v>
                </c:pt>
                <c:pt idx="5">
                  <c:v>स्वर्गद्धारी</c:v>
                </c:pt>
                <c:pt idx="6">
                  <c:v>मान्डवी</c:v>
                </c:pt>
                <c:pt idx="7">
                  <c:v>मल्लरानी</c:v>
                </c:pt>
                <c:pt idx="8">
                  <c:v>ऐरावती</c:v>
                </c:pt>
                <c:pt idx="9">
                  <c:v>सरुमारानी</c:v>
                </c:pt>
              </c:strCache>
            </c:strRef>
          </c:cat>
          <c:val>
            <c:numRef>
              <c:f>Sheet7!$C$2:$C$11</c:f>
              <c:numCache>
                <c:formatCode>General</c:formatCode>
                <c:ptCount val="10"/>
                <c:pt idx="0">
                  <c:v>8082</c:v>
                </c:pt>
                <c:pt idx="1">
                  <c:v>477</c:v>
                </c:pt>
                <c:pt idx="2">
                  <c:v>533</c:v>
                </c:pt>
                <c:pt idx="3">
                  <c:v>836</c:v>
                </c:pt>
                <c:pt idx="4">
                  <c:v>1358</c:v>
                </c:pt>
                <c:pt idx="5">
                  <c:v>2084</c:v>
                </c:pt>
                <c:pt idx="6">
                  <c:v>627</c:v>
                </c:pt>
                <c:pt idx="7">
                  <c:v>1282</c:v>
                </c:pt>
                <c:pt idx="8">
                  <c:v>734</c:v>
                </c:pt>
                <c:pt idx="9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B8-48CA-92B1-52CB30319219}"/>
            </c:ext>
          </c:extLst>
        </c:ser>
        <c:ser>
          <c:idx val="2"/>
          <c:order val="2"/>
          <c:tx>
            <c:strRef>
              <c:f>Sheet7!$D$1</c:f>
              <c:strCache>
                <c:ptCount val="1"/>
                <c:pt idx="0">
                  <c:v>2080/81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Sheet7!$A$2:$A$11</c:f>
              <c:strCache>
                <c:ptCount val="10"/>
                <c:pt idx="0">
                  <c:v>जिल्ला</c:v>
                </c:pt>
                <c:pt idx="1">
                  <c:v>गौमुखी</c:v>
                </c:pt>
                <c:pt idx="2">
                  <c:v>नौबहिनी</c:v>
                </c:pt>
                <c:pt idx="3">
                  <c:v>झिमरुक</c:v>
                </c:pt>
                <c:pt idx="4">
                  <c:v>प्यूठान नपा</c:v>
                </c:pt>
                <c:pt idx="5">
                  <c:v>स्वर्गद्धारी</c:v>
                </c:pt>
                <c:pt idx="6">
                  <c:v>मान्डवी</c:v>
                </c:pt>
                <c:pt idx="7">
                  <c:v>मल्लरानी</c:v>
                </c:pt>
                <c:pt idx="8">
                  <c:v>ऐरावती</c:v>
                </c:pt>
                <c:pt idx="9">
                  <c:v>सरुमारानी</c:v>
                </c:pt>
              </c:strCache>
            </c:strRef>
          </c:cat>
          <c:val>
            <c:numRef>
              <c:f>Sheet7!$D$2:$D$11</c:f>
              <c:numCache>
                <c:formatCode>General</c:formatCode>
                <c:ptCount val="10"/>
                <c:pt idx="0">
                  <c:v>7940</c:v>
                </c:pt>
                <c:pt idx="1">
                  <c:v>631</c:v>
                </c:pt>
                <c:pt idx="2">
                  <c:v>1125</c:v>
                </c:pt>
                <c:pt idx="3">
                  <c:v>770</c:v>
                </c:pt>
                <c:pt idx="4">
                  <c:v>1382</c:v>
                </c:pt>
                <c:pt idx="5">
                  <c:v>703</c:v>
                </c:pt>
                <c:pt idx="6">
                  <c:v>984</c:v>
                </c:pt>
                <c:pt idx="7">
                  <c:v>1578</c:v>
                </c:pt>
                <c:pt idx="8">
                  <c:v>414</c:v>
                </c:pt>
                <c:pt idx="9">
                  <c:v>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B8-48CA-92B1-52CB303192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8919600"/>
        <c:axId val="1347514224"/>
      </c:barChart>
      <c:catAx>
        <c:axId val="133891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7514224"/>
        <c:crosses val="autoZero"/>
        <c:auto val="1"/>
        <c:lblAlgn val="ctr"/>
        <c:lblOffset val="100"/>
        <c:noMultiLvlLbl val="0"/>
      </c:catAx>
      <c:valAx>
        <c:axId val="134751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91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496587883935853"/>
          <c:y val="8.6996724064052136E-2"/>
          <c:w val="0.33852513930812062"/>
          <c:h val="0.13921527402407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615335184"/>
        <c:axId val="615335904"/>
      </c:barChart>
      <c:catAx>
        <c:axId val="615335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>
                    <a:solidFill>
                      <a:schemeClr val="tx1"/>
                    </a:solidFill>
                  </a:rPr>
                  <a:t>Years and 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335904"/>
        <c:crosses val="autoZero"/>
        <c:auto val="1"/>
        <c:lblAlgn val="ctr"/>
        <c:lblOffset val="100"/>
        <c:noMultiLvlLbl val="0"/>
      </c:catAx>
      <c:valAx>
        <c:axId val="615335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tx1"/>
                    </a:solidFill>
                  </a:rPr>
                  <a:t>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33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j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Sheet8!$A$2:$C$2</c:f>
              <c:strCache>
                <c:ptCount val="3"/>
                <c:pt idx="0">
                  <c:v>संडक दुर्घटनाको संख्या</c:v>
                </c:pt>
                <c:pt idx="1">
                  <c:v>मृत्यु</c:v>
                </c:pt>
                <c:pt idx="2">
                  <c:v>गम्भीर घाईते</c:v>
                </c:pt>
              </c:strCache>
            </c:strRef>
          </c:cat>
          <c:val>
            <c:numRef>
              <c:f>Sheet8!$A$3:$C$3</c:f>
              <c:numCache>
                <c:formatCode>[$-4000439]0</c:formatCode>
                <c:ptCount val="3"/>
                <c:pt idx="0">
                  <c:v>27</c:v>
                </c:pt>
                <c:pt idx="1">
                  <c:v>11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D8-4F75-A90D-62B5DAE1D7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5154832"/>
        <c:axId val="1347512144"/>
      </c:barChart>
      <c:catAx>
        <c:axId val="133515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1347512144"/>
        <c:crosses val="autoZero"/>
        <c:auto val="1"/>
        <c:lblAlgn val="ctr"/>
        <c:lblOffset val="100"/>
        <c:noMultiLvlLbl val="0"/>
      </c:catAx>
      <c:valAx>
        <c:axId val="1347512144"/>
        <c:scaling>
          <c:orientation val="minMax"/>
        </c:scaling>
        <c:delete val="0"/>
        <c:axPos val="l"/>
        <c:numFmt formatCode="[$-4000439]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133515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Bahnschrift Condensed" panose="020B0502040204020203" pitchFamily="34" charset="0"/>
          <a:cs typeface="+mn-cs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09BF2-7054-4D82-965B-A82DADBFC137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C68477-3CAA-4B5D-82CC-1F1F376FBCBD}">
      <dgm:prSet phldrT="[Text]" custT="1"/>
      <dgm:spPr>
        <a:solidFill>
          <a:schemeClr val="accent2"/>
        </a:solidFill>
      </dgm:spPr>
      <dgm:t>
        <a:bodyPr/>
        <a:lstStyle/>
        <a:p>
          <a:pPr algn="l"/>
          <a:r>
            <a:rPr lang="ne-NP" sz="2800" b="1" dirty="0">
              <a:latin typeface="Kokila" panose="020B0604020202020204" pitchFamily="34" charset="0"/>
              <a:cs typeface="Kokila" panose="020B0604020202020204" pitchFamily="34" charset="0"/>
            </a:rPr>
            <a:t>प्यूठान अस्पताल - १ </a:t>
          </a:r>
          <a:endParaRPr lang="en-US" sz="28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570D7A1F-6D58-4F0C-8DCB-C9C0AFC1207F}" type="parTrans" cxnId="{F1858672-16CA-40CE-82D4-11F54D36A575}">
      <dgm:prSet/>
      <dgm:spPr/>
      <dgm:t>
        <a:bodyPr/>
        <a:lstStyle/>
        <a:p>
          <a:endParaRPr lang="en-US"/>
        </a:p>
      </dgm:t>
    </dgm:pt>
    <dgm:pt modelId="{BC18D762-CBCB-49A4-8310-E09DE3CDEBB8}" type="sibTrans" cxnId="{F1858672-16CA-40CE-82D4-11F54D36A575}">
      <dgm:prSet/>
      <dgm:spPr/>
      <dgm:t>
        <a:bodyPr/>
        <a:lstStyle/>
        <a:p>
          <a:endParaRPr lang="en-US"/>
        </a:p>
      </dgm:t>
    </dgm:pt>
    <dgm:pt modelId="{4F28242C-4C6B-4091-83D3-6F1A6580CB00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प्रा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स्वा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केन्द्र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२</a:t>
          </a:r>
          <a:endParaRPr lang="en-US" sz="28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C2D2EBC7-DE91-4307-AFB7-F28D286BE03A}" type="parTrans" cxnId="{656C6B98-F3F7-4282-B76D-8DB7EBB1F8E4}">
      <dgm:prSet/>
      <dgm:spPr/>
      <dgm:t>
        <a:bodyPr/>
        <a:lstStyle/>
        <a:p>
          <a:endParaRPr lang="en-US"/>
        </a:p>
      </dgm:t>
    </dgm:pt>
    <dgm:pt modelId="{3C6AB4FE-3CC7-4283-AC65-FF73DCF2BBD0}" type="sibTrans" cxnId="{656C6B98-F3F7-4282-B76D-8DB7EBB1F8E4}">
      <dgm:prSet/>
      <dgm:spPr/>
      <dgm:t>
        <a:bodyPr/>
        <a:lstStyle/>
        <a:p>
          <a:endParaRPr lang="en-US"/>
        </a:p>
      </dgm:t>
    </dgm:pt>
    <dgm:pt modelId="{E71A386F-F498-4F70-A378-416779A752B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स्वास्थ्य चौकी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 -</a:t>
          </a:r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 ४६</a:t>
          </a:r>
          <a:endParaRPr lang="en-US" sz="24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9C3E1E8C-3BF1-4DD2-B139-ECEE57168A5B}" type="parTrans" cxnId="{CD107922-0001-498C-9BD8-648B89332164}">
      <dgm:prSet/>
      <dgm:spPr/>
      <dgm:t>
        <a:bodyPr/>
        <a:lstStyle/>
        <a:p>
          <a:endParaRPr lang="en-US"/>
        </a:p>
      </dgm:t>
    </dgm:pt>
    <dgm:pt modelId="{6E63D2D0-1600-4ABB-8AE4-4FA59ACC81B4}" type="sibTrans" cxnId="{CD107922-0001-498C-9BD8-648B89332164}">
      <dgm:prSet/>
      <dgm:spPr/>
      <dgm:t>
        <a:bodyPr/>
        <a:lstStyle/>
        <a:p>
          <a:endParaRPr lang="en-US"/>
        </a:p>
      </dgm:t>
    </dgm:pt>
    <dgm:pt modelId="{7B3B4698-2043-4108-85DC-85516401C5D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आ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स्वा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केन्द्र १६</a:t>
          </a:r>
          <a:endParaRPr lang="en-US" sz="20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8EEB2F44-F448-4DA9-A340-2FE393548322}" type="parTrans" cxnId="{5DC677F3-9533-4012-BCC3-BE544640D847}">
      <dgm:prSet/>
      <dgm:spPr/>
      <dgm:t>
        <a:bodyPr/>
        <a:lstStyle/>
        <a:p>
          <a:endParaRPr lang="en-US"/>
        </a:p>
      </dgm:t>
    </dgm:pt>
    <dgm:pt modelId="{1D895D40-26C8-4568-A360-93A9C05AD99F}" type="sibTrans" cxnId="{5DC677F3-9533-4012-BCC3-BE544640D847}">
      <dgm:prSet/>
      <dgm:spPr/>
      <dgm:t>
        <a:bodyPr/>
        <a:lstStyle/>
        <a:p>
          <a:endParaRPr lang="en-US"/>
        </a:p>
      </dgm:t>
    </dgm:pt>
    <dgm:pt modelId="{3E52F8A6-8445-441F-A391-A0CA53CD89A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ne-NP" sz="1800" b="1" dirty="0">
              <a:latin typeface="Kokila" panose="020B0604020202020204" pitchFamily="34" charset="0"/>
              <a:cs typeface="Kokila" panose="020B0604020202020204" pitchFamily="34" charset="0"/>
            </a:rPr>
            <a:t>आधारभुत अस्पताल-० </a:t>
          </a:r>
          <a:endParaRPr lang="en-US" sz="24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191C3500-2497-4300-A86A-6EFE675C55A8}" type="parTrans" cxnId="{6B619662-FEF3-4D8C-A0A1-87EA8A51E9EC}">
      <dgm:prSet/>
      <dgm:spPr/>
      <dgm:t>
        <a:bodyPr/>
        <a:lstStyle/>
        <a:p>
          <a:endParaRPr lang="en-US"/>
        </a:p>
      </dgm:t>
    </dgm:pt>
    <dgm:pt modelId="{05A62FA3-44DB-47FB-A072-6BA764C70831}" type="sibTrans" cxnId="{6B619662-FEF3-4D8C-A0A1-87EA8A51E9EC}">
      <dgm:prSet/>
      <dgm:spPr/>
      <dgm:t>
        <a:bodyPr/>
        <a:lstStyle/>
        <a:p>
          <a:endParaRPr lang="en-US"/>
        </a:p>
      </dgm:t>
    </dgm:pt>
    <dgm:pt modelId="{A9C978B2-B7E4-47B3-8B91-1E669155EC0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शहरी स्वा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 केन्द्र</a:t>
          </a:r>
          <a:r>
            <a:rPr lang="en-US" sz="2000" b="1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  <a:r>
            <a:rPr lang="ne-NP" sz="2000" b="1" dirty="0">
              <a:latin typeface="Kokila" panose="020B0604020202020204" pitchFamily="34" charset="0"/>
              <a:cs typeface="Kokila" panose="020B0604020202020204" pitchFamily="34" charset="0"/>
            </a:rPr>
            <a:t> ४</a:t>
          </a:r>
          <a:endParaRPr lang="en-US" sz="16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AA18B4B4-4733-409A-A0FA-AA480A395C3E}" type="parTrans" cxnId="{6491F5F0-2CCF-4D6C-A56A-A3ED84143C61}">
      <dgm:prSet/>
      <dgm:spPr/>
      <dgm:t>
        <a:bodyPr/>
        <a:lstStyle/>
        <a:p>
          <a:endParaRPr lang="en-US"/>
        </a:p>
      </dgm:t>
    </dgm:pt>
    <dgm:pt modelId="{5151595F-D1A3-48B2-A678-A9327BFAFAB2}" type="sibTrans" cxnId="{6491F5F0-2CCF-4D6C-A56A-A3ED84143C61}">
      <dgm:prSet/>
      <dgm:spPr/>
      <dgm:t>
        <a:bodyPr/>
        <a:lstStyle/>
        <a:p>
          <a:endParaRPr lang="en-US"/>
        </a:p>
      </dgm:t>
    </dgm:pt>
    <dgm:pt modelId="{BEF6FF3C-6448-488F-BBC1-618A2D385BCF}">
      <dgm:prSet custT="1"/>
      <dgm:spPr>
        <a:solidFill>
          <a:schemeClr val="accent2"/>
        </a:solidFill>
      </dgm:spPr>
      <dgm:t>
        <a:bodyPr/>
        <a:lstStyle/>
        <a:p>
          <a:r>
            <a:rPr lang="ne-NP" sz="1600" b="1" dirty="0">
              <a:latin typeface="Kokila" panose="020B0604020202020204" pitchFamily="34" charset="0"/>
              <a:cs typeface="Kokila" panose="020B0604020202020204" pitchFamily="34" charset="0"/>
            </a:rPr>
            <a:t>आयुर्वेद चिकित्सालय</a:t>
          </a:r>
          <a:r>
            <a:rPr lang="en-US" sz="1600" b="1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  <a:r>
            <a:rPr lang="ne-NP" sz="1600" b="1" dirty="0">
              <a:latin typeface="Kokila" panose="020B0604020202020204" pitchFamily="34" charset="0"/>
              <a:cs typeface="Kokila" panose="020B0604020202020204" pitchFamily="34" charset="0"/>
            </a:rPr>
            <a:t> १</a:t>
          </a:r>
          <a:r>
            <a:rPr lang="en-US" sz="1600" b="1" dirty="0">
              <a:latin typeface="Kokila" panose="020B0604020202020204" pitchFamily="34" charset="0"/>
              <a:cs typeface="Kokila" panose="020B0604020202020204" pitchFamily="34" charset="0"/>
            </a:rPr>
            <a:t> </a:t>
          </a:r>
        </a:p>
      </dgm:t>
    </dgm:pt>
    <dgm:pt modelId="{B639746D-5601-480F-96C9-0B5D9B5681FA}" type="parTrans" cxnId="{48F6A504-45B4-4264-A045-7B5DB4D35D6D}">
      <dgm:prSet/>
      <dgm:spPr/>
      <dgm:t>
        <a:bodyPr/>
        <a:lstStyle/>
        <a:p>
          <a:endParaRPr lang="en-US"/>
        </a:p>
      </dgm:t>
    </dgm:pt>
    <dgm:pt modelId="{590E8F2B-57F1-48B2-832C-32B43E6AAF3D}" type="sibTrans" cxnId="{48F6A504-45B4-4264-A045-7B5DB4D35D6D}">
      <dgm:prSet/>
      <dgm:spPr/>
      <dgm:t>
        <a:bodyPr/>
        <a:lstStyle/>
        <a:p>
          <a:endParaRPr lang="en-US"/>
        </a:p>
      </dgm:t>
    </dgm:pt>
    <dgm:pt modelId="{976FBD40-E368-4DE5-9F57-3562684BFA72}">
      <dgm:prSet custT="1"/>
      <dgm:spPr>
        <a:solidFill>
          <a:schemeClr val="accent2"/>
        </a:solidFill>
      </dgm:spPr>
      <dgm:t>
        <a:bodyPr/>
        <a:lstStyle/>
        <a:p>
          <a:r>
            <a:rPr lang="ne-NP" sz="1600" b="1" dirty="0">
              <a:latin typeface="Kokila" panose="020B0604020202020204" pitchFamily="34" charset="0"/>
              <a:cs typeface="Kokila" panose="020B0604020202020204" pitchFamily="34" charset="0"/>
            </a:rPr>
            <a:t>आयुर्वेद औषधालय</a:t>
          </a:r>
          <a:r>
            <a:rPr lang="en-US" sz="1600" b="1" dirty="0">
              <a:latin typeface="Kokila" panose="020B0604020202020204" pitchFamily="34" charset="0"/>
              <a:cs typeface="Kokila" panose="020B0604020202020204" pitchFamily="34" charset="0"/>
            </a:rPr>
            <a:t> -</a:t>
          </a:r>
          <a:r>
            <a:rPr lang="ne-NP" sz="1600" b="1" dirty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ne-NP" sz="1800" b="1" dirty="0">
              <a:latin typeface="Kokila" panose="020B0604020202020204" pitchFamily="34" charset="0"/>
              <a:cs typeface="Kokila" panose="020B0604020202020204" pitchFamily="34" charset="0"/>
            </a:rPr>
            <a:t>२</a:t>
          </a:r>
          <a:r>
            <a:rPr lang="en-US" sz="1800" b="1" dirty="0">
              <a:latin typeface="Kokila" panose="020B0604020202020204" pitchFamily="34" charset="0"/>
              <a:cs typeface="Kokila" panose="020B0604020202020204" pitchFamily="34" charset="0"/>
            </a:rPr>
            <a:t> </a:t>
          </a:r>
        </a:p>
      </dgm:t>
    </dgm:pt>
    <dgm:pt modelId="{A9677A0C-9ACE-4BC9-A9F6-AD8486878C4A}" type="parTrans" cxnId="{9834DFE7-BE0B-46D9-B779-9A341ABD43A5}">
      <dgm:prSet/>
      <dgm:spPr/>
      <dgm:t>
        <a:bodyPr/>
        <a:lstStyle/>
        <a:p>
          <a:endParaRPr lang="en-US"/>
        </a:p>
      </dgm:t>
    </dgm:pt>
    <dgm:pt modelId="{FF27B0A0-B4F4-4EE8-AB99-0BECB16E6267}" type="sibTrans" cxnId="{9834DFE7-BE0B-46D9-B779-9A341ABD43A5}">
      <dgm:prSet/>
      <dgm:spPr/>
      <dgm:t>
        <a:bodyPr/>
        <a:lstStyle/>
        <a:p>
          <a:endParaRPr lang="en-US"/>
        </a:p>
      </dgm:t>
    </dgm:pt>
    <dgm:pt modelId="{FE4D9255-969A-4653-B582-EAA6A63061E2}">
      <dgm:prSet/>
      <dgm:spPr>
        <a:solidFill>
          <a:schemeClr val="accent2"/>
        </a:solidFill>
      </dgm:spPr>
      <dgm:t>
        <a:bodyPr/>
        <a:lstStyle/>
        <a:p>
          <a:r>
            <a:rPr lang="ne-NP" b="1" dirty="0">
              <a:latin typeface="Kokila" panose="020B0604020202020204" pitchFamily="34" charset="0"/>
              <a:cs typeface="Kokila" panose="020B0604020202020204" pitchFamily="34" charset="0"/>
            </a:rPr>
            <a:t>सा</a:t>
          </a:r>
          <a:r>
            <a:rPr lang="en-US" b="1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b="1" dirty="0">
              <a:latin typeface="Kokila" panose="020B0604020202020204" pitchFamily="34" charset="0"/>
              <a:cs typeface="Kokila" panose="020B0604020202020204" pitchFamily="34" charset="0"/>
            </a:rPr>
            <a:t>स्वा</a:t>
          </a:r>
          <a:r>
            <a:rPr lang="en-US" b="1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b="1" dirty="0">
              <a:latin typeface="Kokila" panose="020B0604020202020204" pitchFamily="34" charset="0"/>
              <a:cs typeface="Kokila" panose="020B0604020202020204" pitchFamily="34" charset="0"/>
            </a:rPr>
            <a:t> ईकाई २६</a:t>
          </a:r>
          <a:endParaRPr lang="en-US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70797B9C-1D33-4CBB-BFE9-1F6C6109980A}" type="parTrans" cxnId="{77161B6A-F72B-4FC3-B7D8-E8A5B7156104}">
      <dgm:prSet/>
      <dgm:spPr/>
      <dgm:t>
        <a:bodyPr/>
        <a:lstStyle/>
        <a:p>
          <a:endParaRPr lang="en-US"/>
        </a:p>
      </dgm:t>
    </dgm:pt>
    <dgm:pt modelId="{FA489765-BDF7-4F5C-8161-53BB449A17D9}" type="sibTrans" cxnId="{77161B6A-F72B-4FC3-B7D8-E8A5B7156104}">
      <dgm:prSet/>
      <dgm:spPr/>
      <dgm:t>
        <a:bodyPr/>
        <a:lstStyle/>
        <a:p>
          <a:endParaRPr lang="en-US"/>
        </a:p>
      </dgm:t>
    </dgm:pt>
    <dgm:pt modelId="{C35CDFE0-66F7-4F73-B6E2-8C53076F4B2A}" type="pres">
      <dgm:prSet presAssocID="{F4609BF2-7054-4D82-965B-A82DADBFC13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4FFDC65-0516-4472-ABC0-6ECA45B80714}" type="pres">
      <dgm:prSet presAssocID="{32C68477-3CAA-4B5D-82CC-1F1F376FBCBD}" presName="vertOne" presStyleCnt="0"/>
      <dgm:spPr/>
    </dgm:pt>
    <dgm:pt modelId="{2D8E77D6-578A-4E91-A246-66B1A3B506A5}" type="pres">
      <dgm:prSet presAssocID="{32C68477-3CAA-4B5D-82CC-1F1F376FBCBD}" presName="txOne" presStyleLbl="node0" presStyleIdx="0" presStyleCnt="1">
        <dgm:presLayoutVars>
          <dgm:chPref val="3"/>
        </dgm:presLayoutVars>
      </dgm:prSet>
      <dgm:spPr/>
    </dgm:pt>
    <dgm:pt modelId="{1E8816C8-9C33-465A-99FE-218B6B25C183}" type="pres">
      <dgm:prSet presAssocID="{32C68477-3CAA-4B5D-82CC-1F1F376FBCBD}" presName="parTransOne" presStyleCnt="0"/>
      <dgm:spPr/>
    </dgm:pt>
    <dgm:pt modelId="{D045DC2A-0732-43E8-8FE1-2C49EB7AE093}" type="pres">
      <dgm:prSet presAssocID="{32C68477-3CAA-4B5D-82CC-1F1F376FBCBD}" presName="horzOne" presStyleCnt="0"/>
      <dgm:spPr/>
    </dgm:pt>
    <dgm:pt modelId="{CB41C8F0-FF44-472F-B41D-56C1698D034E}" type="pres">
      <dgm:prSet presAssocID="{4F28242C-4C6B-4091-83D3-6F1A6580CB00}" presName="vertTwo" presStyleCnt="0"/>
      <dgm:spPr/>
    </dgm:pt>
    <dgm:pt modelId="{B95B8C56-F65D-4F19-9FE8-C436A00077F9}" type="pres">
      <dgm:prSet presAssocID="{4F28242C-4C6B-4091-83D3-6F1A6580CB00}" presName="txTwo" presStyleLbl="node2" presStyleIdx="0" presStyleCnt="2">
        <dgm:presLayoutVars>
          <dgm:chPref val="3"/>
        </dgm:presLayoutVars>
      </dgm:prSet>
      <dgm:spPr/>
    </dgm:pt>
    <dgm:pt modelId="{DA569EFA-FC9E-4474-97C4-2AFDC78FD626}" type="pres">
      <dgm:prSet presAssocID="{4F28242C-4C6B-4091-83D3-6F1A6580CB00}" presName="parTransTwo" presStyleCnt="0"/>
      <dgm:spPr/>
    </dgm:pt>
    <dgm:pt modelId="{B851BE7E-F103-46DA-B366-3BF3D94CCDE6}" type="pres">
      <dgm:prSet presAssocID="{4F28242C-4C6B-4091-83D3-6F1A6580CB00}" presName="horzTwo" presStyleCnt="0"/>
      <dgm:spPr/>
    </dgm:pt>
    <dgm:pt modelId="{ACC32DF0-C7F0-4AA1-BFF3-903E79BEC2A3}" type="pres">
      <dgm:prSet presAssocID="{E71A386F-F498-4F70-A378-416779A752B3}" presName="vertThree" presStyleCnt="0"/>
      <dgm:spPr/>
    </dgm:pt>
    <dgm:pt modelId="{1740269F-C426-4CD8-90EB-83DB159970C6}" type="pres">
      <dgm:prSet presAssocID="{E71A386F-F498-4F70-A378-416779A752B3}" presName="txThree" presStyleLbl="node3" presStyleIdx="0" presStyleCnt="3">
        <dgm:presLayoutVars>
          <dgm:chPref val="3"/>
        </dgm:presLayoutVars>
      </dgm:prSet>
      <dgm:spPr/>
    </dgm:pt>
    <dgm:pt modelId="{5B536073-E8D0-43E9-9BFD-9EB31A3A7A9E}" type="pres">
      <dgm:prSet presAssocID="{E71A386F-F498-4F70-A378-416779A752B3}" presName="parTransThree" presStyleCnt="0"/>
      <dgm:spPr/>
    </dgm:pt>
    <dgm:pt modelId="{2896F018-71B7-4DF0-8B00-36A5A388BF52}" type="pres">
      <dgm:prSet presAssocID="{E71A386F-F498-4F70-A378-416779A752B3}" presName="horzThree" presStyleCnt="0"/>
      <dgm:spPr/>
    </dgm:pt>
    <dgm:pt modelId="{7766BFCC-3D31-490A-B4C5-292912898C9A}" type="pres">
      <dgm:prSet presAssocID="{BEF6FF3C-6448-488F-BBC1-618A2D385BCF}" presName="vertFour" presStyleCnt="0">
        <dgm:presLayoutVars>
          <dgm:chPref val="3"/>
        </dgm:presLayoutVars>
      </dgm:prSet>
      <dgm:spPr/>
    </dgm:pt>
    <dgm:pt modelId="{43AB24E4-B783-4679-B2FD-C45F25C2E0E9}" type="pres">
      <dgm:prSet presAssocID="{BEF6FF3C-6448-488F-BBC1-618A2D385BCF}" presName="txFour" presStyleLbl="node4" presStyleIdx="0" presStyleCnt="3" custScaleX="140984">
        <dgm:presLayoutVars>
          <dgm:chPref val="3"/>
        </dgm:presLayoutVars>
      </dgm:prSet>
      <dgm:spPr/>
    </dgm:pt>
    <dgm:pt modelId="{09EAD1C8-27C6-4E46-ACF2-78EEDCF2B0DB}" type="pres">
      <dgm:prSet presAssocID="{BEF6FF3C-6448-488F-BBC1-618A2D385BCF}" presName="horzFour" presStyleCnt="0"/>
      <dgm:spPr/>
    </dgm:pt>
    <dgm:pt modelId="{75CD8168-2B4C-4F12-9E5C-A153D9924F42}" type="pres">
      <dgm:prSet presAssocID="{590E8F2B-57F1-48B2-832C-32B43E6AAF3D}" presName="sibSpaceFour" presStyleCnt="0"/>
      <dgm:spPr/>
    </dgm:pt>
    <dgm:pt modelId="{69D5E56C-B899-45F9-B261-1FA2A5A74D9A}" type="pres">
      <dgm:prSet presAssocID="{976FBD40-E368-4DE5-9F57-3562684BFA72}" presName="vertFour" presStyleCnt="0">
        <dgm:presLayoutVars>
          <dgm:chPref val="3"/>
        </dgm:presLayoutVars>
      </dgm:prSet>
      <dgm:spPr/>
    </dgm:pt>
    <dgm:pt modelId="{8C9B838E-2958-475E-8EF0-9E3D58B8E391}" type="pres">
      <dgm:prSet presAssocID="{976FBD40-E368-4DE5-9F57-3562684BFA72}" presName="txFour" presStyleLbl="node4" presStyleIdx="1" presStyleCnt="3" custScaleX="110881">
        <dgm:presLayoutVars>
          <dgm:chPref val="3"/>
        </dgm:presLayoutVars>
      </dgm:prSet>
      <dgm:spPr/>
    </dgm:pt>
    <dgm:pt modelId="{EB42E61D-CC88-4AC7-B92A-5D63F9E10C7C}" type="pres">
      <dgm:prSet presAssocID="{976FBD40-E368-4DE5-9F57-3562684BFA72}" presName="horzFour" presStyleCnt="0"/>
      <dgm:spPr/>
    </dgm:pt>
    <dgm:pt modelId="{61B1980E-66A1-46B8-8DE0-7956B9215465}" type="pres">
      <dgm:prSet presAssocID="{6E63D2D0-1600-4ABB-8AE4-4FA59ACC81B4}" presName="sibSpaceThree" presStyleCnt="0"/>
      <dgm:spPr/>
    </dgm:pt>
    <dgm:pt modelId="{02EF0C24-C4B6-462F-958E-DE5EEE463D4D}" type="pres">
      <dgm:prSet presAssocID="{7B3B4698-2043-4108-85DC-85516401C5DE}" presName="vertThree" presStyleCnt="0"/>
      <dgm:spPr/>
    </dgm:pt>
    <dgm:pt modelId="{D9E03667-15E9-4404-921E-747C617E159C}" type="pres">
      <dgm:prSet presAssocID="{7B3B4698-2043-4108-85DC-85516401C5DE}" presName="txThree" presStyleLbl="node3" presStyleIdx="1" presStyleCnt="3">
        <dgm:presLayoutVars>
          <dgm:chPref val="3"/>
        </dgm:presLayoutVars>
      </dgm:prSet>
      <dgm:spPr/>
    </dgm:pt>
    <dgm:pt modelId="{A897844A-F697-41B6-B4A1-FBDBD65AE281}" type="pres">
      <dgm:prSet presAssocID="{7B3B4698-2043-4108-85DC-85516401C5DE}" presName="parTransThree" presStyleCnt="0"/>
      <dgm:spPr/>
    </dgm:pt>
    <dgm:pt modelId="{291090EF-9D19-40D4-AAF7-98C3867B5064}" type="pres">
      <dgm:prSet presAssocID="{7B3B4698-2043-4108-85DC-85516401C5DE}" presName="horzThree" presStyleCnt="0"/>
      <dgm:spPr/>
    </dgm:pt>
    <dgm:pt modelId="{D18485B5-DA88-4F00-AC95-FF430647124F}" type="pres">
      <dgm:prSet presAssocID="{FE4D9255-969A-4653-B582-EAA6A63061E2}" presName="vertFour" presStyleCnt="0">
        <dgm:presLayoutVars>
          <dgm:chPref val="3"/>
        </dgm:presLayoutVars>
      </dgm:prSet>
      <dgm:spPr/>
    </dgm:pt>
    <dgm:pt modelId="{43926DF3-906E-45AD-A833-9C45FD3481D3}" type="pres">
      <dgm:prSet presAssocID="{FE4D9255-969A-4653-B582-EAA6A63061E2}" presName="txFour" presStyleLbl="node4" presStyleIdx="2" presStyleCnt="3">
        <dgm:presLayoutVars>
          <dgm:chPref val="3"/>
        </dgm:presLayoutVars>
      </dgm:prSet>
      <dgm:spPr/>
    </dgm:pt>
    <dgm:pt modelId="{EA48DF24-644B-4608-B5A0-E2576991DCFC}" type="pres">
      <dgm:prSet presAssocID="{FE4D9255-969A-4653-B582-EAA6A63061E2}" presName="horzFour" presStyleCnt="0"/>
      <dgm:spPr/>
    </dgm:pt>
    <dgm:pt modelId="{9CF9D84F-A7F6-408A-A48B-76AD87254EB8}" type="pres">
      <dgm:prSet presAssocID="{3C6AB4FE-3CC7-4283-AC65-FF73DCF2BBD0}" presName="sibSpaceTwo" presStyleCnt="0"/>
      <dgm:spPr/>
    </dgm:pt>
    <dgm:pt modelId="{E4341AD6-D19E-4E70-80EE-5362FBABB574}" type="pres">
      <dgm:prSet presAssocID="{3E52F8A6-8445-441F-A391-A0CA53CD89AD}" presName="vertTwo" presStyleCnt="0"/>
      <dgm:spPr/>
    </dgm:pt>
    <dgm:pt modelId="{6D7B91F6-F90B-4855-8A7B-2BE9778DC995}" type="pres">
      <dgm:prSet presAssocID="{3E52F8A6-8445-441F-A391-A0CA53CD89AD}" presName="txTwo" presStyleLbl="node2" presStyleIdx="1" presStyleCnt="2" custScaleX="153351">
        <dgm:presLayoutVars>
          <dgm:chPref val="3"/>
        </dgm:presLayoutVars>
      </dgm:prSet>
      <dgm:spPr/>
    </dgm:pt>
    <dgm:pt modelId="{1FAFB225-A72B-447F-A73B-48281FD1AFC5}" type="pres">
      <dgm:prSet presAssocID="{3E52F8A6-8445-441F-A391-A0CA53CD89AD}" presName="parTransTwo" presStyleCnt="0"/>
      <dgm:spPr/>
    </dgm:pt>
    <dgm:pt modelId="{9B45E6EA-E34A-42B1-B54B-35FEBA87C0AB}" type="pres">
      <dgm:prSet presAssocID="{3E52F8A6-8445-441F-A391-A0CA53CD89AD}" presName="horzTwo" presStyleCnt="0"/>
      <dgm:spPr/>
    </dgm:pt>
    <dgm:pt modelId="{45666BC3-1F8C-441B-9FDB-120BE3F13CEE}" type="pres">
      <dgm:prSet presAssocID="{A9C978B2-B7E4-47B3-8B91-1E669155EC00}" presName="vertThree" presStyleCnt="0"/>
      <dgm:spPr/>
    </dgm:pt>
    <dgm:pt modelId="{194FB377-043B-48A9-8C19-0333E1783409}" type="pres">
      <dgm:prSet presAssocID="{A9C978B2-B7E4-47B3-8B91-1E669155EC00}" presName="txThree" presStyleLbl="node3" presStyleIdx="2" presStyleCnt="3">
        <dgm:presLayoutVars>
          <dgm:chPref val="3"/>
        </dgm:presLayoutVars>
      </dgm:prSet>
      <dgm:spPr/>
    </dgm:pt>
    <dgm:pt modelId="{008DD80D-4B7A-4A72-94C9-D89D72D557B4}" type="pres">
      <dgm:prSet presAssocID="{A9C978B2-B7E4-47B3-8B91-1E669155EC00}" presName="horzThree" presStyleCnt="0"/>
      <dgm:spPr/>
    </dgm:pt>
  </dgm:ptLst>
  <dgm:cxnLst>
    <dgm:cxn modelId="{7F922F00-DAC3-469B-B4C5-111898DC0793}" type="presOf" srcId="{A9C978B2-B7E4-47B3-8B91-1E669155EC00}" destId="{194FB377-043B-48A9-8C19-0333E1783409}" srcOrd="0" destOrd="0" presId="urn:microsoft.com/office/officeart/2005/8/layout/hierarchy4"/>
    <dgm:cxn modelId="{48F6A504-45B4-4264-A045-7B5DB4D35D6D}" srcId="{E71A386F-F498-4F70-A378-416779A752B3}" destId="{BEF6FF3C-6448-488F-BBC1-618A2D385BCF}" srcOrd="0" destOrd="0" parTransId="{B639746D-5601-480F-96C9-0B5D9B5681FA}" sibTransId="{590E8F2B-57F1-48B2-832C-32B43E6AAF3D}"/>
    <dgm:cxn modelId="{CD107922-0001-498C-9BD8-648B89332164}" srcId="{4F28242C-4C6B-4091-83D3-6F1A6580CB00}" destId="{E71A386F-F498-4F70-A378-416779A752B3}" srcOrd="0" destOrd="0" parTransId="{9C3E1E8C-3BF1-4DD2-B139-ECEE57168A5B}" sibTransId="{6E63D2D0-1600-4ABB-8AE4-4FA59ACC81B4}"/>
    <dgm:cxn modelId="{79AE4B25-9FC9-4C55-8E64-C87E2D86E7F1}" type="presOf" srcId="{7B3B4698-2043-4108-85DC-85516401C5DE}" destId="{D9E03667-15E9-4404-921E-747C617E159C}" srcOrd="0" destOrd="0" presId="urn:microsoft.com/office/officeart/2005/8/layout/hierarchy4"/>
    <dgm:cxn modelId="{17936C2A-E065-4034-AAC9-54290F7CC850}" type="presOf" srcId="{E71A386F-F498-4F70-A378-416779A752B3}" destId="{1740269F-C426-4CD8-90EB-83DB159970C6}" srcOrd="0" destOrd="0" presId="urn:microsoft.com/office/officeart/2005/8/layout/hierarchy4"/>
    <dgm:cxn modelId="{0DE4063B-72D9-4580-9855-7638D962167D}" type="presOf" srcId="{4F28242C-4C6B-4091-83D3-6F1A6580CB00}" destId="{B95B8C56-F65D-4F19-9FE8-C436A00077F9}" srcOrd="0" destOrd="0" presId="urn:microsoft.com/office/officeart/2005/8/layout/hierarchy4"/>
    <dgm:cxn modelId="{6B619662-FEF3-4D8C-A0A1-87EA8A51E9EC}" srcId="{32C68477-3CAA-4B5D-82CC-1F1F376FBCBD}" destId="{3E52F8A6-8445-441F-A391-A0CA53CD89AD}" srcOrd="1" destOrd="0" parTransId="{191C3500-2497-4300-A86A-6EFE675C55A8}" sibTransId="{05A62FA3-44DB-47FB-A072-6BA764C70831}"/>
    <dgm:cxn modelId="{71000A47-8CAF-48BD-8B1D-E9E120C9ACB2}" type="presOf" srcId="{3E52F8A6-8445-441F-A391-A0CA53CD89AD}" destId="{6D7B91F6-F90B-4855-8A7B-2BE9778DC995}" srcOrd="0" destOrd="0" presId="urn:microsoft.com/office/officeart/2005/8/layout/hierarchy4"/>
    <dgm:cxn modelId="{77161B6A-F72B-4FC3-B7D8-E8A5B7156104}" srcId="{7B3B4698-2043-4108-85DC-85516401C5DE}" destId="{FE4D9255-969A-4653-B582-EAA6A63061E2}" srcOrd="0" destOrd="0" parTransId="{70797B9C-1D33-4CBB-BFE9-1F6C6109980A}" sibTransId="{FA489765-BDF7-4F5C-8161-53BB449A17D9}"/>
    <dgm:cxn modelId="{FCB93F4F-EE3B-421B-8C9E-612267AB6742}" type="presOf" srcId="{976FBD40-E368-4DE5-9F57-3562684BFA72}" destId="{8C9B838E-2958-475E-8EF0-9E3D58B8E391}" srcOrd="0" destOrd="0" presId="urn:microsoft.com/office/officeart/2005/8/layout/hierarchy4"/>
    <dgm:cxn modelId="{F1858672-16CA-40CE-82D4-11F54D36A575}" srcId="{F4609BF2-7054-4D82-965B-A82DADBFC137}" destId="{32C68477-3CAA-4B5D-82CC-1F1F376FBCBD}" srcOrd="0" destOrd="0" parTransId="{570D7A1F-6D58-4F0C-8DCB-C9C0AFC1207F}" sibTransId="{BC18D762-CBCB-49A4-8310-E09DE3CDEBB8}"/>
    <dgm:cxn modelId="{8981F377-C411-404E-BA25-D0AEEC702F01}" type="presOf" srcId="{F4609BF2-7054-4D82-965B-A82DADBFC137}" destId="{C35CDFE0-66F7-4F73-B6E2-8C53076F4B2A}" srcOrd="0" destOrd="0" presId="urn:microsoft.com/office/officeart/2005/8/layout/hierarchy4"/>
    <dgm:cxn modelId="{656C6B98-F3F7-4282-B76D-8DB7EBB1F8E4}" srcId="{32C68477-3CAA-4B5D-82CC-1F1F376FBCBD}" destId="{4F28242C-4C6B-4091-83D3-6F1A6580CB00}" srcOrd="0" destOrd="0" parTransId="{C2D2EBC7-DE91-4307-AFB7-F28D286BE03A}" sibTransId="{3C6AB4FE-3CC7-4283-AC65-FF73DCF2BBD0}"/>
    <dgm:cxn modelId="{E3C2A7DA-422A-4D32-A6AC-822AE9CFEEB3}" type="presOf" srcId="{FE4D9255-969A-4653-B582-EAA6A63061E2}" destId="{43926DF3-906E-45AD-A833-9C45FD3481D3}" srcOrd="0" destOrd="0" presId="urn:microsoft.com/office/officeart/2005/8/layout/hierarchy4"/>
    <dgm:cxn modelId="{9834DFE7-BE0B-46D9-B779-9A341ABD43A5}" srcId="{E71A386F-F498-4F70-A378-416779A752B3}" destId="{976FBD40-E368-4DE5-9F57-3562684BFA72}" srcOrd="1" destOrd="0" parTransId="{A9677A0C-9ACE-4BC9-A9F6-AD8486878C4A}" sibTransId="{FF27B0A0-B4F4-4EE8-AB99-0BECB16E6267}"/>
    <dgm:cxn modelId="{6491F5F0-2CCF-4D6C-A56A-A3ED84143C61}" srcId="{3E52F8A6-8445-441F-A391-A0CA53CD89AD}" destId="{A9C978B2-B7E4-47B3-8B91-1E669155EC00}" srcOrd="0" destOrd="0" parTransId="{AA18B4B4-4733-409A-A0FA-AA480A395C3E}" sibTransId="{5151595F-D1A3-48B2-A678-A9327BFAFAB2}"/>
    <dgm:cxn modelId="{2B7237F3-70BC-4975-ACDE-752202CB7D1C}" type="presOf" srcId="{32C68477-3CAA-4B5D-82CC-1F1F376FBCBD}" destId="{2D8E77D6-578A-4E91-A246-66B1A3B506A5}" srcOrd="0" destOrd="0" presId="urn:microsoft.com/office/officeart/2005/8/layout/hierarchy4"/>
    <dgm:cxn modelId="{5DC677F3-9533-4012-BCC3-BE544640D847}" srcId="{4F28242C-4C6B-4091-83D3-6F1A6580CB00}" destId="{7B3B4698-2043-4108-85DC-85516401C5DE}" srcOrd="1" destOrd="0" parTransId="{8EEB2F44-F448-4DA9-A340-2FE393548322}" sibTransId="{1D895D40-26C8-4568-A360-93A9C05AD99F}"/>
    <dgm:cxn modelId="{4A4737F5-8951-4661-BEAB-659B533F7273}" type="presOf" srcId="{BEF6FF3C-6448-488F-BBC1-618A2D385BCF}" destId="{43AB24E4-B783-4679-B2FD-C45F25C2E0E9}" srcOrd="0" destOrd="0" presId="urn:microsoft.com/office/officeart/2005/8/layout/hierarchy4"/>
    <dgm:cxn modelId="{5CEDD95C-0C35-4478-ABA8-B8A6196678B7}" type="presParOf" srcId="{C35CDFE0-66F7-4F73-B6E2-8C53076F4B2A}" destId="{D4FFDC65-0516-4472-ABC0-6ECA45B80714}" srcOrd="0" destOrd="0" presId="urn:microsoft.com/office/officeart/2005/8/layout/hierarchy4"/>
    <dgm:cxn modelId="{F3915833-ED5F-4789-AC6B-BF02E3C22D5A}" type="presParOf" srcId="{D4FFDC65-0516-4472-ABC0-6ECA45B80714}" destId="{2D8E77D6-578A-4E91-A246-66B1A3B506A5}" srcOrd="0" destOrd="0" presId="urn:microsoft.com/office/officeart/2005/8/layout/hierarchy4"/>
    <dgm:cxn modelId="{DD7662DD-B14D-47FD-96AD-3FA1959FA62A}" type="presParOf" srcId="{D4FFDC65-0516-4472-ABC0-6ECA45B80714}" destId="{1E8816C8-9C33-465A-99FE-218B6B25C183}" srcOrd="1" destOrd="0" presId="urn:microsoft.com/office/officeart/2005/8/layout/hierarchy4"/>
    <dgm:cxn modelId="{11FF4F94-C5C8-45FA-A8FF-8D40049B10F1}" type="presParOf" srcId="{D4FFDC65-0516-4472-ABC0-6ECA45B80714}" destId="{D045DC2A-0732-43E8-8FE1-2C49EB7AE093}" srcOrd="2" destOrd="0" presId="urn:microsoft.com/office/officeart/2005/8/layout/hierarchy4"/>
    <dgm:cxn modelId="{B105989D-8111-4E1B-9EB9-5FB7F432C2ED}" type="presParOf" srcId="{D045DC2A-0732-43E8-8FE1-2C49EB7AE093}" destId="{CB41C8F0-FF44-472F-B41D-56C1698D034E}" srcOrd="0" destOrd="0" presId="urn:microsoft.com/office/officeart/2005/8/layout/hierarchy4"/>
    <dgm:cxn modelId="{7D54ADF5-EAB1-4BAA-ABB4-A56E1904244E}" type="presParOf" srcId="{CB41C8F0-FF44-472F-B41D-56C1698D034E}" destId="{B95B8C56-F65D-4F19-9FE8-C436A00077F9}" srcOrd="0" destOrd="0" presId="urn:microsoft.com/office/officeart/2005/8/layout/hierarchy4"/>
    <dgm:cxn modelId="{2FA6FDCC-2811-4E00-B942-90C93DA4D74B}" type="presParOf" srcId="{CB41C8F0-FF44-472F-B41D-56C1698D034E}" destId="{DA569EFA-FC9E-4474-97C4-2AFDC78FD626}" srcOrd="1" destOrd="0" presId="urn:microsoft.com/office/officeart/2005/8/layout/hierarchy4"/>
    <dgm:cxn modelId="{3E1B1F4C-3EE1-4CC2-A4E1-582E03378F9B}" type="presParOf" srcId="{CB41C8F0-FF44-472F-B41D-56C1698D034E}" destId="{B851BE7E-F103-46DA-B366-3BF3D94CCDE6}" srcOrd="2" destOrd="0" presId="urn:microsoft.com/office/officeart/2005/8/layout/hierarchy4"/>
    <dgm:cxn modelId="{0F806AC0-F256-47E1-AB49-9FCFDB669A16}" type="presParOf" srcId="{B851BE7E-F103-46DA-B366-3BF3D94CCDE6}" destId="{ACC32DF0-C7F0-4AA1-BFF3-903E79BEC2A3}" srcOrd="0" destOrd="0" presId="urn:microsoft.com/office/officeart/2005/8/layout/hierarchy4"/>
    <dgm:cxn modelId="{C41D152B-7FA1-4D64-8E0D-D06C2ABA44C6}" type="presParOf" srcId="{ACC32DF0-C7F0-4AA1-BFF3-903E79BEC2A3}" destId="{1740269F-C426-4CD8-90EB-83DB159970C6}" srcOrd="0" destOrd="0" presId="urn:microsoft.com/office/officeart/2005/8/layout/hierarchy4"/>
    <dgm:cxn modelId="{DD4CB581-56E8-48AD-8FF6-DA588F1107F2}" type="presParOf" srcId="{ACC32DF0-C7F0-4AA1-BFF3-903E79BEC2A3}" destId="{5B536073-E8D0-43E9-9BFD-9EB31A3A7A9E}" srcOrd="1" destOrd="0" presId="urn:microsoft.com/office/officeart/2005/8/layout/hierarchy4"/>
    <dgm:cxn modelId="{30D5D6C3-AC6E-4EFA-BC27-9BA18BEA5D92}" type="presParOf" srcId="{ACC32DF0-C7F0-4AA1-BFF3-903E79BEC2A3}" destId="{2896F018-71B7-4DF0-8B00-36A5A388BF52}" srcOrd="2" destOrd="0" presId="urn:microsoft.com/office/officeart/2005/8/layout/hierarchy4"/>
    <dgm:cxn modelId="{6C6E1177-7E2B-4DCE-9AA6-77826990F7E3}" type="presParOf" srcId="{2896F018-71B7-4DF0-8B00-36A5A388BF52}" destId="{7766BFCC-3D31-490A-B4C5-292912898C9A}" srcOrd="0" destOrd="0" presId="urn:microsoft.com/office/officeart/2005/8/layout/hierarchy4"/>
    <dgm:cxn modelId="{63EF6D78-1628-4E9C-9129-856B212D98FD}" type="presParOf" srcId="{7766BFCC-3D31-490A-B4C5-292912898C9A}" destId="{43AB24E4-B783-4679-B2FD-C45F25C2E0E9}" srcOrd="0" destOrd="0" presId="urn:microsoft.com/office/officeart/2005/8/layout/hierarchy4"/>
    <dgm:cxn modelId="{536DC925-819A-4430-A760-B75EBD8F3016}" type="presParOf" srcId="{7766BFCC-3D31-490A-B4C5-292912898C9A}" destId="{09EAD1C8-27C6-4E46-ACF2-78EEDCF2B0DB}" srcOrd="1" destOrd="0" presId="urn:microsoft.com/office/officeart/2005/8/layout/hierarchy4"/>
    <dgm:cxn modelId="{7E6126FC-A513-4497-9CE4-0C7B295FB7E5}" type="presParOf" srcId="{2896F018-71B7-4DF0-8B00-36A5A388BF52}" destId="{75CD8168-2B4C-4F12-9E5C-A153D9924F42}" srcOrd="1" destOrd="0" presId="urn:microsoft.com/office/officeart/2005/8/layout/hierarchy4"/>
    <dgm:cxn modelId="{2157EF05-FA84-4B4C-93F2-8EA825F526D4}" type="presParOf" srcId="{2896F018-71B7-4DF0-8B00-36A5A388BF52}" destId="{69D5E56C-B899-45F9-B261-1FA2A5A74D9A}" srcOrd="2" destOrd="0" presId="urn:microsoft.com/office/officeart/2005/8/layout/hierarchy4"/>
    <dgm:cxn modelId="{18BAB08C-B64B-4B92-A3D4-71F14BB15A11}" type="presParOf" srcId="{69D5E56C-B899-45F9-B261-1FA2A5A74D9A}" destId="{8C9B838E-2958-475E-8EF0-9E3D58B8E391}" srcOrd="0" destOrd="0" presId="urn:microsoft.com/office/officeart/2005/8/layout/hierarchy4"/>
    <dgm:cxn modelId="{90DEBB0E-CA59-4002-9EA4-279BE0B5F327}" type="presParOf" srcId="{69D5E56C-B899-45F9-B261-1FA2A5A74D9A}" destId="{EB42E61D-CC88-4AC7-B92A-5D63F9E10C7C}" srcOrd="1" destOrd="0" presId="urn:microsoft.com/office/officeart/2005/8/layout/hierarchy4"/>
    <dgm:cxn modelId="{057E2FA7-1597-4926-836A-EAD4F128775C}" type="presParOf" srcId="{B851BE7E-F103-46DA-B366-3BF3D94CCDE6}" destId="{61B1980E-66A1-46B8-8DE0-7956B9215465}" srcOrd="1" destOrd="0" presId="urn:microsoft.com/office/officeart/2005/8/layout/hierarchy4"/>
    <dgm:cxn modelId="{E56C8D68-EAE5-4F7E-B0CF-F77E37A18A2A}" type="presParOf" srcId="{B851BE7E-F103-46DA-B366-3BF3D94CCDE6}" destId="{02EF0C24-C4B6-462F-958E-DE5EEE463D4D}" srcOrd="2" destOrd="0" presId="urn:microsoft.com/office/officeart/2005/8/layout/hierarchy4"/>
    <dgm:cxn modelId="{9E93D054-5A4E-4083-ACB8-CD1D010A5114}" type="presParOf" srcId="{02EF0C24-C4B6-462F-958E-DE5EEE463D4D}" destId="{D9E03667-15E9-4404-921E-747C617E159C}" srcOrd="0" destOrd="0" presId="urn:microsoft.com/office/officeart/2005/8/layout/hierarchy4"/>
    <dgm:cxn modelId="{69B5DF6C-1761-4A16-B02C-E9276A23BBE4}" type="presParOf" srcId="{02EF0C24-C4B6-462F-958E-DE5EEE463D4D}" destId="{A897844A-F697-41B6-B4A1-FBDBD65AE281}" srcOrd="1" destOrd="0" presId="urn:microsoft.com/office/officeart/2005/8/layout/hierarchy4"/>
    <dgm:cxn modelId="{72C21E4D-C12F-44D4-8826-5DE9C39DD262}" type="presParOf" srcId="{02EF0C24-C4B6-462F-958E-DE5EEE463D4D}" destId="{291090EF-9D19-40D4-AAF7-98C3867B5064}" srcOrd="2" destOrd="0" presId="urn:microsoft.com/office/officeart/2005/8/layout/hierarchy4"/>
    <dgm:cxn modelId="{227D8852-A451-4C9C-AFEF-0B5F247863A4}" type="presParOf" srcId="{291090EF-9D19-40D4-AAF7-98C3867B5064}" destId="{D18485B5-DA88-4F00-AC95-FF430647124F}" srcOrd="0" destOrd="0" presId="urn:microsoft.com/office/officeart/2005/8/layout/hierarchy4"/>
    <dgm:cxn modelId="{4291E780-7512-4A53-8151-E67CFA294692}" type="presParOf" srcId="{D18485B5-DA88-4F00-AC95-FF430647124F}" destId="{43926DF3-906E-45AD-A833-9C45FD3481D3}" srcOrd="0" destOrd="0" presId="urn:microsoft.com/office/officeart/2005/8/layout/hierarchy4"/>
    <dgm:cxn modelId="{A41E9722-499E-41A4-96C7-C4DB91F45F99}" type="presParOf" srcId="{D18485B5-DA88-4F00-AC95-FF430647124F}" destId="{EA48DF24-644B-4608-B5A0-E2576991DCFC}" srcOrd="1" destOrd="0" presId="urn:microsoft.com/office/officeart/2005/8/layout/hierarchy4"/>
    <dgm:cxn modelId="{ACEA188E-8302-4516-BCF3-9E1AC70DC4AD}" type="presParOf" srcId="{D045DC2A-0732-43E8-8FE1-2C49EB7AE093}" destId="{9CF9D84F-A7F6-408A-A48B-76AD87254EB8}" srcOrd="1" destOrd="0" presId="urn:microsoft.com/office/officeart/2005/8/layout/hierarchy4"/>
    <dgm:cxn modelId="{30A15AED-1E7F-45CE-92EB-98E178903764}" type="presParOf" srcId="{D045DC2A-0732-43E8-8FE1-2C49EB7AE093}" destId="{E4341AD6-D19E-4E70-80EE-5362FBABB574}" srcOrd="2" destOrd="0" presId="urn:microsoft.com/office/officeart/2005/8/layout/hierarchy4"/>
    <dgm:cxn modelId="{2C581681-E03E-4B18-B66B-A1EFF804177B}" type="presParOf" srcId="{E4341AD6-D19E-4E70-80EE-5362FBABB574}" destId="{6D7B91F6-F90B-4855-8A7B-2BE9778DC995}" srcOrd="0" destOrd="0" presId="urn:microsoft.com/office/officeart/2005/8/layout/hierarchy4"/>
    <dgm:cxn modelId="{4505BAE5-F978-4C8F-8BCB-95845C9530FE}" type="presParOf" srcId="{E4341AD6-D19E-4E70-80EE-5362FBABB574}" destId="{1FAFB225-A72B-447F-A73B-48281FD1AFC5}" srcOrd="1" destOrd="0" presId="urn:microsoft.com/office/officeart/2005/8/layout/hierarchy4"/>
    <dgm:cxn modelId="{454FE38F-54B7-4A22-8231-DA30C71D292A}" type="presParOf" srcId="{E4341AD6-D19E-4E70-80EE-5362FBABB574}" destId="{9B45E6EA-E34A-42B1-B54B-35FEBA87C0AB}" srcOrd="2" destOrd="0" presId="urn:microsoft.com/office/officeart/2005/8/layout/hierarchy4"/>
    <dgm:cxn modelId="{E5464915-DB30-45BE-877B-C31FC21485CA}" type="presParOf" srcId="{9B45E6EA-E34A-42B1-B54B-35FEBA87C0AB}" destId="{45666BC3-1F8C-441B-9FDB-120BE3F13CEE}" srcOrd="0" destOrd="0" presId="urn:microsoft.com/office/officeart/2005/8/layout/hierarchy4"/>
    <dgm:cxn modelId="{11E79AA1-63E0-4012-B34B-7FEB215E3856}" type="presParOf" srcId="{45666BC3-1F8C-441B-9FDB-120BE3F13CEE}" destId="{194FB377-043B-48A9-8C19-0333E1783409}" srcOrd="0" destOrd="0" presId="urn:microsoft.com/office/officeart/2005/8/layout/hierarchy4"/>
    <dgm:cxn modelId="{D1DA12E4-CAB4-43AB-919A-538C1E18FCE1}" type="presParOf" srcId="{45666BC3-1F8C-441B-9FDB-120BE3F13CEE}" destId="{008DD80D-4B7A-4A72-94C9-D89D72D557B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5474E6-45B7-4FEB-B2DD-18B3204E43F7}" type="doc">
      <dgm:prSet loTypeId="urn:microsoft.com/office/officeart/2005/8/layout/hierarchy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AFE189-9BC9-4FC8-9313-4F9A1275071B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ne-NP" sz="2400" b="1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प्यारामेडिक्स ५।६।७ औ तह </a:t>
          </a:r>
          <a:endParaRPr lang="en-US" sz="2400" b="1" dirty="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52D9DEC5-C392-4322-A5E7-6B482FA4F540}" type="parTrans" cxnId="{23DBA2ED-0DBB-4059-8313-A2020922250C}">
      <dgm:prSet/>
      <dgm:spPr/>
      <dgm:t>
        <a:bodyPr/>
        <a:lstStyle/>
        <a:p>
          <a:endParaRPr lang="en-US" sz="2000"/>
        </a:p>
      </dgm:t>
    </dgm:pt>
    <dgm:pt modelId="{AB4B7B7E-1291-4E20-8863-276BC8F0F956}" type="sibTrans" cxnId="{23DBA2ED-0DBB-4059-8313-A2020922250C}">
      <dgm:prSet/>
      <dgm:spPr/>
      <dgm:t>
        <a:bodyPr/>
        <a:lstStyle/>
        <a:p>
          <a:endParaRPr lang="en-US" sz="2000"/>
        </a:p>
      </dgm:t>
    </dgm:pt>
    <dgm:pt modelId="{378349B6-9092-47C5-A62A-6B553E2A60F9}">
      <dgm:prSet phldrT="[Text]" custT="1"/>
      <dgm:spPr/>
      <dgm:t>
        <a:bodyPr/>
        <a:lstStyle/>
        <a:p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दरबन्दी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 - 7</a:t>
          </a:r>
        </a:p>
      </dgm:t>
    </dgm:pt>
    <dgm:pt modelId="{08D15E0C-F444-49ED-99C7-9150852F2085}" type="parTrans" cxnId="{2F564388-2D4D-4115-ABAF-0EFAFE2CF06C}">
      <dgm:prSet/>
      <dgm:spPr/>
      <dgm:t>
        <a:bodyPr/>
        <a:lstStyle/>
        <a:p>
          <a:endParaRPr lang="en-US" sz="24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AB8464EC-A63B-4ED4-B7DE-3DFBC1E554DD}" type="sibTrans" cxnId="{2F564388-2D4D-4115-ABAF-0EFAFE2CF06C}">
      <dgm:prSet/>
      <dgm:spPr/>
      <dgm:t>
        <a:bodyPr/>
        <a:lstStyle/>
        <a:p>
          <a:endParaRPr lang="en-US" sz="2000"/>
        </a:p>
      </dgm:t>
    </dgm:pt>
    <dgm:pt modelId="{284CF09E-87A2-4EF7-B1D4-4E0E89F9C047}">
      <dgm:prSet phldrT="[Text]" custT="1"/>
      <dgm:spPr/>
      <dgm:t>
        <a:bodyPr/>
        <a:lstStyle/>
        <a:p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- 4</a:t>
          </a:r>
        </a:p>
      </dgm:t>
    </dgm:pt>
    <dgm:pt modelId="{FAE1AA07-BA1F-48F8-BF46-18C8F2A8F4C8}" type="parTrans" cxnId="{B57913EE-982B-4743-B378-9259B75B1B94}">
      <dgm:prSet/>
      <dgm:spPr/>
      <dgm:t>
        <a:bodyPr/>
        <a:lstStyle/>
        <a:p>
          <a:endParaRPr lang="en-US" sz="24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E5DEBD70-0F31-4CD7-A7B3-5FBBC1D757B1}" type="sibTrans" cxnId="{B57913EE-982B-4743-B378-9259B75B1B94}">
      <dgm:prSet/>
      <dgm:spPr/>
      <dgm:t>
        <a:bodyPr/>
        <a:lstStyle/>
        <a:p>
          <a:endParaRPr lang="en-US" sz="2000"/>
        </a:p>
      </dgm:t>
    </dgm:pt>
    <dgm:pt modelId="{536CCCB0-B776-444C-9E0D-06CD84A401BE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ne-NP" sz="2400" b="1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प्यारामेडिक्स ४।५।६ औ तह</a:t>
          </a:r>
          <a:endParaRPr lang="en-US" sz="2400" b="1" dirty="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B5AAF372-B6E3-4B55-8A1E-25912134FA93}" type="parTrans" cxnId="{1E96A60A-EA09-4AE4-986F-67937CDCF6F9}">
      <dgm:prSet/>
      <dgm:spPr/>
      <dgm:t>
        <a:bodyPr/>
        <a:lstStyle/>
        <a:p>
          <a:endParaRPr lang="en-US" sz="2000"/>
        </a:p>
      </dgm:t>
    </dgm:pt>
    <dgm:pt modelId="{08BFC6A2-F591-4295-9D42-A14F6AF1A676}" type="sibTrans" cxnId="{1E96A60A-EA09-4AE4-986F-67937CDCF6F9}">
      <dgm:prSet/>
      <dgm:spPr/>
      <dgm:t>
        <a:bodyPr/>
        <a:lstStyle/>
        <a:p>
          <a:endParaRPr lang="en-US" sz="2000"/>
        </a:p>
      </dgm:t>
    </dgm:pt>
    <dgm:pt modelId="{E1D2A287-D5DD-4B3A-8E4C-AE8557FB4348}">
      <dgm:prSet phldrT="[Text]" custT="1"/>
      <dgm:spPr/>
      <dgm:t>
        <a:bodyPr/>
        <a:lstStyle/>
        <a:p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दरबन्दी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 - 118</a:t>
          </a:r>
        </a:p>
      </dgm:t>
    </dgm:pt>
    <dgm:pt modelId="{C903A037-D94B-498C-9EE5-A7AEE1CB9D03}" type="parTrans" cxnId="{F13E609C-B949-4447-9535-F97F5813489D}">
      <dgm:prSet/>
      <dgm:spPr/>
      <dgm:t>
        <a:bodyPr/>
        <a:lstStyle/>
        <a:p>
          <a:endParaRPr lang="en-US" sz="24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C1E3711B-122F-4745-848B-4E26A46371FB}" type="sibTrans" cxnId="{F13E609C-B949-4447-9535-F97F5813489D}">
      <dgm:prSet/>
      <dgm:spPr/>
      <dgm:t>
        <a:bodyPr/>
        <a:lstStyle/>
        <a:p>
          <a:endParaRPr lang="en-US" sz="2000"/>
        </a:p>
      </dgm:t>
    </dgm:pt>
    <dgm:pt modelId="{F9293C0A-3C81-41D3-A32B-884AEB65641B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ne-NP" sz="2400" b="1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स्टाफ नर्स सि अ न मि ५।६।७ औ तह</a:t>
          </a:r>
          <a:endParaRPr lang="en-US" sz="2400" b="1" dirty="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9A7D27AB-A280-4BE6-A377-5EC3EF8D2881}" type="parTrans" cxnId="{89CBE27C-CE51-4303-BA9F-F32BA5597336}">
      <dgm:prSet/>
      <dgm:spPr/>
      <dgm:t>
        <a:bodyPr/>
        <a:lstStyle/>
        <a:p>
          <a:endParaRPr lang="en-US" sz="2000"/>
        </a:p>
      </dgm:t>
    </dgm:pt>
    <dgm:pt modelId="{57A406DF-58D6-4726-B9BD-8D148506A15F}" type="sibTrans" cxnId="{89CBE27C-CE51-4303-BA9F-F32BA5597336}">
      <dgm:prSet/>
      <dgm:spPr/>
      <dgm:t>
        <a:bodyPr/>
        <a:lstStyle/>
        <a:p>
          <a:endParaRPr lang="en-US" sz="2000"/>
        </a:p>
      </dgm:t>
    </dgm:pt>
    <dgm:pt modelId="{EA7E11D4-0EB1-4CF5-91C9-C1D5A33B64D4}">
      <dgm:prSet phldrT="[Text]" custT="1"/>
      <dgm:spPr/>
      <dgm:t>
        <a:bodyPr/>
        <a:lstStyle/>
        <a:p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दरबन्दी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 - 27</a:t>
          </a:r>
        </a:p>
      </dgm:t>
    </dgm:pt>
    <dgm:pt modelId="{AA765705-13BF-4EA8-9DED-034F79B039F9}" type="parTrans" cxnId="{B0DB90BE-ABBC-49D0-BD73-5F07DBFD54B4}">
      <dgm:prSet/>
      <dgm:spPr/>
      <dgm:t>
        <a:bodyPr/>
        <a:lstStyle/>
        <a:p>
          <a:endParaRPr lang="en-US" sz="24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31BFBC45-4FF9-412D-9712-621DCC8292DA}" type="sibTrans" cxnId="{B0DB90BE-ABBC-49D0-BD73-5F07DBFD54B4}">
      <dgm:prSet/>
      <dgm:spPr/>
      <dgm:t>
        <a:bodyPr/>
        <a:lstStyle/>
        <a:p>
          <a:endParaRPr lang="en-US" sz="2000"/>
        </a:p>
      </dgm:t>
    </dgm:pt>
    <dgm:pt modelId="{1A07C288-56BC-497A-B640-8DA2F0BFBB2D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ne-NP" sz="2400" b="1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अ न मि ४।५।६ औ तह </a:t>
          </a:r>
          <a:endParaRPr lang="en-US" sz="2400" b="1" dirty="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94CD7BE3-DE20-40DB-98B9-D10788BCFEF6}" type="parTrans" cxnId="{5882B7A4-32BE-47B5-9FE9-FFC91A80B522}">
      <dgm:prSet/>
      <dgm:spPr/>
      <dgm:t>
        <a:bodyPr/>
        <a:lstStyle/>
        <a:p>
          <a:endParaRPr lang="en-US" sz="2000"/>
        </a:p>
      </dgm:t>
    </dgm:pt>
    <dgm:pt modelId="{43A7048A-7C66-463F-AE16-1F181F037D12}" type="sibTrans" cxnId="{5882B7A4-32BE-47B5-9FE9-FFC91A80B522}">
      <dgm:prSet/>
      <dgm:spPr/>
      <dgm:t>
        <a:bodyPr/>
        <a:lstStyle/>
        <a:p>
          <a:endParaRPr lang="en-US" sz="2000"/>
        </a:p>
      </dgm:t>
    </dgm:pt>
    <dgm:pt modelId="{1BD203B5-C2F7-4F18-85F6-BF1B5A318CC0}">
      <dgm:prSet custT="1"/>
      <dgm:spPr/>
      <dgm:t>
        <a:bodyPr/>
        <a:lstStyle/>
        <a:p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रिक्त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- 3</a:t>
          </a:r>
        </a:p>
      </dgm:t>
    </dgm:pt>
    <dgm:pt modelId="{524332FA-90F9-492E-9F57-CB183B10ED46}" type="parTrans" cxnId="{377CB93D-4503-4393-8F4B-1FE422BEFDF5}">
      <dgm:prSet/>
      <dgm:spPr/>
      <dgm:t>
        <a:bodyPr/>
        <a:lstStyle/>
        <a:p>
          <a:endParaRPr lang="en-US" sz="24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BC9AEAC8-9FAD-4D0B-BE0B-1FD3A93A76F8}" type="sibTrans" cxnId="{377CB93D-4503-4393-8F4B-1FE422BEFDF5}">
      <dgm:prSet/>
      <dgm:spPr/>
      <dgm:t>
        <a:bodyPr/>
        <a:lstStyle/>
        <a:p>
          <a:endParaRPr lang="en-US" sz="2000"/>
        </a:p>
      </dgm:t>
    </dgm:pt>
    <dgm:pt modelId="{DC779EF2-FB9F-401B-8983-64B57CFD38AF}">
      <dgm:prSet custT="1"/>
      <dgm:spPr/>
      <dgm:t>
        <a:bodyPr/>
        <a:lstStyle/>
        <a:p>
          <a:r>
            <a:rPr lang="ne-NP" sz="24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rPr>
            <a:t>करार</a:t>
          </a:r>
          <a:r>
            <a:rPr lang="en-US" sz="24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rPr>
            <a:t>-13</a:t>
          </a:r>
        </a:p>
      </dgm:t>
    </dgm:pt>
    <dgm:pt modelId="{43CB3BA3-CF00-410F-9716-52D51F986146}" type="parTrans" cxnId="{560FB1FE-379A-4032-AD19-F361793D8A49}">
      <dgm:prSet/>
      <dgm:spPr/>
      <dgm:t>
        <a:bodyPr/>
        <a:lstStyle/>
        <a:p>
          <a:endParaRPr lang="en-US" sz="24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290C2CFB-2648-4DEC-BC36-981E2B5765A5}" type="sibTrans" cxnId="{560FB1FE-379A-4032-AD19-F361793D8A49}">
      <dgm:prSet/>
      <dgm:spPr/>
      <dgm:t>
        <a:bodyPr/>
        <a:lstStyle/>
        <a:p>
          <a:endParaRPr lang="en-US" sz="2000"/>
        </a:p>
      </dgm:t>
    </dgm:pt>
    <dgm:pt modelId="{84E7A5D0-4600-4C1A-B6DC-C916B9409DE0}">
      <dgm:prSet phldrT="[Text]" custT="1"/>
      <dgm:spPr/>
      <dgm:t>
        <a:bodyPr/>
        <a:lstStyle/>
        <a:p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- 85</a:t>
          </a:r>
        </a:p>
      </dgm:t>
    </dgm:pt>
    <dgm:pt modelId="{22E9A21D-C2E0-4809-A1F1-0A415AB4ED35}" type="parTrans" cxnId="{AF1F24E8-14C3-4CE4-848B-926A4A24CB1D}">
      <dgm:prSet/>
      <dgm:spPr/>
      <dgm:t>
        <a:bodyPr/>
        <a:lstStyle/>
        <a:p>
          <a:endParaRPr lang="en-US" sz="24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B7B1A774-18AC-43D7-A02F-21CDE621974C}" type="sibTrans" cxnId="{AF1F24E8-14C3-4CE4-848B-926A4A24CB1D}">
      <dgm:prSet/>
      <dgm:spPr/>
      <dgm:t>
        <a:bodyPr/>
        <a:lstStyle/>
        <a:p>
          <a:endParaRPr lang="en-US" sz="2000"/>
        </a:p>
      </dgm:t>
    </dgm:pt>
    <dgm:pt modelId="{8C916A94-C00E-4695-97E7-DC163233ADBD}">
      <dgm:prSet custT="1"/>
      <dgm:spPr/>
      <dgm:t>
        <a:bodyPr/>
        <a:lstStyle/>
        <a:p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रिक्त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- 33</a:t>
          </a:r>
        </a:p>
      </dgm:t>
    </dgm:pt>
    <dgm:pt modelId="{F7BADA26-C371-474F-A33E-AF8CEE7C5909}" type="parTrans" cxnId="{3BEF85C5-91E8-4231-99B0-46C8BB4E2F9C}">
      <dgm:prSet/>
      <dgm:spPr/>
      <dgm:t>
        <a:bodyPr/>
        <a:lstStyle/>
        <a:p>
          <a:endParaRPr lang="en-US" sz="24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AE46A520-019C-4A37-BF27-F9321B183FF3}" type="sibTrans" cxnId="{3BEF85C5-91E8-4231-99B0-46C8BB4E2F9C}">
      <dgm:prSet/>
      <dgm:spPr/>
      <dgm:t>
        <a:bodyPr/>
        <a:lstStyle/>
        <a:p>
          <a:endParaRPr lang="en-US" sz="2000"/>
        </a:p>
      </dgm:t>
    </dgm:pt>
    <dgm:pt modelId="{7B7DE985-B842-4BC0-BA22-466DE3CC2F34}">
      <dgm:prSet custT="1"/>
      <dgm:spPr/>
      <dgm:t>
        <a:bodyPr/>
        <a:lstStyle/>
        <a:p>
          <a:r>
            <a:rPr lang="ne-NP" sz="24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rPr>
            <a:t>करार</a:t>
          </a:r>
          <a:r>
            <a:rPr lang="en-US" sz="24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rPr>
            <a:t>-49</a:t>
          </a:r>
        </a:p>
      </dgm:t>
    </dgm:pt>
    <dgm:pt modelId="{DA00812E-FA48-4D65-9516-D36D5F6047BB}" type="parTrans" cxnId="{33D65A0D-076C-4605-930C-33BB30153D7A}">
      <dgm:prSet/>
      <dgm:spPr/>
      <dgm:t>
        <a:bodyPr/>
        <a:lstStyle/>
        <a:p>
          <a:endParaRPr lang="en-US" sz="24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C5176FA6-7D26-422B-A7E3-FC0B2C4CACD0}" type="sibTrans" cxnId="{33D65A0D-076C-4605-930C-33BB30153D7A}">
      <dgm:prSet/>
      <dgm:spPr/>
      <dgm:t>
        <a:bodyPr/>
        <a:lstStyle/>
        <a:p>
          <a:endParaRPr lang="en-US" sz="2000"/>
        </a:p>
      </dgm:t>
    </dgm:pt>
    <dgm:pt modelId="{BB5A89F2-9BFD-433C-BEC4-4E537D93F47E}">
      <dgm:prSet phldrT="[Text]" custT="1"/>
      <dgm:spPr/>
      <dgm:t>
        <a:bodyPr/>
        <a:lstStyle/>
        <a:p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- 16</a:t>
          </a:r>
        </a:p>
      </dgm:t>
    </dgm:pt>
    <dgm:pt modelId="{AF58BC83-27C5-4C24-B377-87715468DD65}" type="parTrans" cxnId="{2C1D4609-FFD9-4B50-8904-1F939BE131A1}">
      <dgm:prSet/>
      <dgm:spPr/>
      <dgm:t>
        <a:bodyPr/>
        <a:lstStyle/>
        <a:p>
          <a:endParaRPr lang="en-US" sz="24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0083EBED-E40D-43D2-8E85-8EE520C78CAB}" type="sibTrans" cxnId="{2C1D4609-FFD9-4B50-8904-1F939BE131A1}">
      <dgm:prSet/>
      <dgm:spPr/>
      <dgm:t>
        <a:bodyPr/>
        <a:lstStyle/>
        <a:p>
          <a:endParaRPr lang="en-US" sz="2000"/>
        </a:p>
      </dgm:t>
    </dgm:pt>
    <dgm:pt modelId="{874C4A84-7ECB-407F-9116-0B4416119B12}">
      <dgm:prSet custT="1"/>
      <dgm:spPr/>
      <dgm:t>
        <a:bodyPr/>
        <a:lstStyle/>
        <a:p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रिक्त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- 11</a:t>
          </a:r>
        </a:p>
      </dgm:t>
    </dgm:pt>
    <dgm:pt modelId="{49163CFE-0142-4EA6-95EC-E6CADC9AF790}" type="parTrans" cxnId="{35074DB3-4E9E-44D3-B386-AA93E2E1FFCE}">
      <dgm:prSet/>
      <dgm:spPr/>
      <dgm:t>
        <a:bodyPr/>
        <a:lstStyle/>
        <a:p>
          <a:endParaRPr lang="en-US" sz="24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40D9ED67-A91C-4EBB-A846-AA2FA25EB2EE}" type="sibTrans" cxnId="{35074DB3-4E9E-44D3-B386-AA93E2E1FFCE}">
      <dgm:prSet/>
      <dgm:spPr/>
      <dgm:t>
        <a:bodyPr/>
        <a:lstStyle/>
        <a:p>
          <a:endParaRPr lang="en-US" sz="2000"/>
        </a:p>
      </dgm:t>
    </dgm:pt>
    <dgm:pt modelId="{A9DF78F0-F87A-46FC-AE18-644C536E2178}">
      <dgm:prSet custT="1"/>
      <dgm:spPr/>
      <dgm:t>
        <a:bodyPr/>
        <a:lstStyle/>
        <a:p>
          <a:r>
            <a:rPr lang="ne-NP" sz="24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rPr>
            <a:t>करार</a:t>
          </a:r>
          <a:r>
            <a:rPr lang="en-US" sz="24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rPr>
            <a:t>-25</a:t>
          </a:r>
        </a:p>
      </dgm:t>
    </dgm:pt>
    <dgm:pt modelId="{AEC41B2B-7DA5-4F74-8467-92628F46CE99}" type="parTrans" cxnId="{4BC5EF6C-5E82-4BEE-B2A4-BEBF31625F9F}">
      <dgm:prSet/>
      <dgm:spPr/>
      <dgm:t>
        <a:bodyPr/>
        <a:lstStyle/>
        <a:p>
          <a:endParaRPr lang="en-US" sz="24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6B65A53E-1300-48D1-9D72-915B79F8A35C}" type="sibTrans" cxnId="{4BC5EF6C-5E82-4BEE-B2A4-BEBF31625F9F}">
      <dgm:prSet/>
      <dgm:spPr/>
      <dgm:t>
        <a:bodyPr/>
        <a:lstStyle/>
        <a:p>
          <a:endParaRPr lang="en-US" sz="2000"/>
        </a:p>
      </dgm:t>
    </dgm:pt>
    <dgm:pt modelId="{7863A6E9-D7B2-4F3F-AED9-980337432E2E}">
      <dgm:prSet phldrT="[Text]" custT="1"/>
      <dgm:spPr/>
      <dgm:t>
        <a:bodyPr/>
        <a:lstStyle/>
        <a:p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दरबन्दी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 - 128</a:t>
          </a:r>
        </a:p>
      </dgm:t>
    </dgm:pt>
    <dgm:pt modelId="{757D8826-B7A6-44D1-8D6E-C0207DF156EF}" type="parTrans" cxnId="{F2C7EC17-81AC-43BD-8891-A4955020190F}">
      <dgm:prSet/>
      <dgm:spPr/>
      <dgm:t>
        <a:bodyPr/>
        <a:lstStyle/>
        <a:p>
          <a:endParaRPr lang="en-US" sz="24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1C8189B0-3A94-422B-A887-F50F2314C006}" type="sibTrans" cxnId="{F2C7EC17-81AC-43BD-8891-A4955020190F}">
      <dgm:prSet/>
      <dgm:spPr/>
      <dgm:t>
        <a:bodyPr/>
        <a:lstStyle/>
        <a:p>
          <a:endParaRPr lang="en-US" sz="2000"/>
        </a:p>
      </dgm:t>
    </dgm:pt>
    <dgm:pt modelId="{B717AED9-48C1-4514-8F72-A6F335A45652}">
      <dgm:prSet phldrT="[Text]" custT="1"/>
      <dgm:spPr/>
      <dgm:t>
        <a:bodyPr/>
        <a:lstStyle/>
        <a:p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- 91</a:t>
          </a:r>
        </a:p>
      </dgm:t>
    </dgm:pt>
    <dgm:pt modelId="{36535799-715D-4CCF-BAD0-B6704C35CF76}" type="parTrans" cxnId="{055F344B-427C-4943-BEF8-2566E84691AB}">
      <dgm:prSet/>
      <dgm:spPr/>
      <dgm:t>
        <a:bodyPr/>
        <a:lstStyle/>
        <a:p>
          <a:endParaRPr lang="en-US" sz="24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A8A67AD6-F0C7-42EB-8CEE-AED67EA0E7B8}" type="sibTrans" cxnId="{055F344B-427C-4943-BEF8-2566E84691AB}">
      <dgm:prSet/>
      <dgm:spPr/>
      <dgm:t>
        <a:bodyPr/>
        <a:lstStyle/>
        <a:p>
          <a:endParaRPr lang="en-US" sz="2000"/>
        </a:p>
      </dgm:t>
    </dgm:pt>
    <dgm:pt modelId="{54F29BEB-38CE-49D4-B160-D0CCDECABC91}">
      <dgm:prSet custT="1"/>
      <dgm:spPr/>
      <dgm:t>
        <a:bodyPr/>
        <a:lstStyle/>
        <a:p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रिक्त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- 37</a:t>
          </a:r>
        </a:p>
      </dgm:t>
    </dgm:pt>
    <dgm:pt modelId="{2853862F-3AE2-4F8A-9658-E3FDC61757A9}" type="parTrans" cxnId="{D3009F7B-E51E-4BDD-928B-51C2D1F69BFC}">
      <dgm:prSet/>
      <dgm:spPr/>
      <dgm:t>
        <a:bodyPr/>
        <a:lstStyle/>
        <a:p>
          <a:endParaRPr lang="en-US" sz="24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D170A0D0-9E0C-4ECB-AAF6-732CA0351DCF}" type="sibTrans" cxnId="{D3009F7B-E51E-4BDD-928B-51C2D1F69BFC}">
      <dgm:prSet/>
      <dgm:spPr/>
      <dgm:t>
        <a:bodyPr/>
        <a:lstStyle/>
        <a:p>
          <a:endParaRPr lang="en-US" sz="2000"/>
        </a:p>
      </dgm:t>
    </dgm:pt>
    <dgm:pt modelId="{ACF9A43C-D4DA-4B10-8AD4-7E66E483A930}">
      <dgm:prSet custT="1"/>
      <dgm:spPr/>
      <dgm:t>
        <a:bodyPr/>
        <a:lstStyle/>
        <a:p>
          <a:r>
            <a:rPr lang="ne-NP" sz="24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rPr>
            <a:t>करार</a:t>
          </a:r>
          <a:r>
            <a:rPr lang="en-US" sz="24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rPr>
            <a:t>-76</a:t>
          </a:r>
        </a:p>
      </dgm:t>
    </dgm:pt>
    <dgm:pt modelId="{D42C2B35-EDFE-402E-94B7-12BC0343FEC9}" type="parTrans" cxnId="{091DDD0C-2979-43A3-91DC-15EE0EAC89C4}">
      <dgm:prSet/>
      <dgm:spPr/>
      <dgm:t>
        <a:bodyPr/>
        <a:lstStyle/>
        <a:p>
          <a:endParaRPr lang="en-US" sz="24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741A819D-C146-4E4A-8068-1D15AD927327}" type="sibTrans" cxnId="{091DDD0C-2979-43A3-91DC-15EE0EAC89C4}">
      <dgm:prSet/>
      <dgm:spPr/>
      <dgm:t>
        <a:bodyPr/>
        <a:lstStyle/>
        <a:p>
          <a:endParaRPr lang="en-US" sz="2000"/>
        </a:p>
      </dgm:t>
    </dgm:pt>
    <dgm:pt modelId="{43E01CC0-3A94-4AE8-A508-5E05323288A5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ne-NP" sz="2400" b="1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अन्य प्राविधिक</a:t>
          </a:r>
          <a:endParaRPr lang="en-US" sz="2400" b="1" dirty="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88658FDC-A2E8-4C15-99FB-1B58722F496C}" type="parTrans" cxnId="{9C8A4BC6-F41C-425A-A5E8-1989190E3FBE}">
      <dgm:prSet/>
      <dgm:spPr/>
      <dgm:t>
        <a:bodyPr/>
        <a:lstStyle/>
        <a:p>
          <a:endParaRPr lang="en-US" sz="2000"/>
        </a:p>
      </dgm:t>
    </dgm:pt>
    <dgm:pt modelId="{973DC564-13AD-4592-A40F-533279BABA61}" type="sibTrans" cxnId="{9C8A4BC6-F41C-425A-A5E8-1989190E3FBE}">
      <dgm:prSet/>
      <dgm:spPr/>
      <dgm:t>
        <a:bodyPr/>
        <a:lstStyle/>
        <a:p>
          <a:endParaRPr lang="en-US" sz="2000"/>
        </a:p>
      </dgm:t>
    </dgm:pt>
    <dgm:pt modelId="{3AC972B0-AB0D-4C9F-8E95-50CF3B138C3C}">
      <dgm:prSet phldrT="[Text]" custT="1"/>
      <dgm:spPr/>
      <dgm:t>
        <a:bodyPr/>
        <a:lstStyle/>
        <a:p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दरबन्दी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 - 2</a:t>
          </a:r>
        </a:p>
      </dgm:t>
    </dgm:pt>
    <dgm:pt modelId="{9B574DB9-8BCA-4C6C-8A98-8CC00EFA7DA1}" type="parTrans" cxnId="{6E7AC444-E4E7-4930-949D-F2C595484BE3}">
      <dgm:prSet/>
      <dgm:spPr/>
      <dgm:t>
        <a:bodyPr/>
        <a:lstStyle/>
        <a:p>
          <a:endParaRPr lang="en-US" sz="24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7C7C8253-159C-449C-BA94-571A4CCCC79A}" type="sibTrans" cxnId="{6E7AC444-E4E7-4930-949D-F2C595484BE3}">
      <dgm:prSet/>
      <dgm:spPr/>
      <dgm:t>
        <a:bodyPr/>
        <a:lstStyle/>
        <a:p>
          <a:endParaRPr lang="en-US" sz="2000"/>
        </a:p>
      </dgm:t>
    </dgm:pt>
    <dgm:pt modelId="{31F02632-5B56-4259-9F01-B352396A890D}">
      <dgm:prSet phldrT="[Text]" custT="1"/>
      <dgm:spPr/>
      <dgm:t>
        <a:bodyPr/>
        <a:lstStyle/>
        <a:p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- 2</a:t>
          </a:r>
        </a:p>
      </dgm:t>
    </dgm:pt>
    <dgm:pt modelId="{CD050694-F41D-40BF-A7D6-53A01C14E10A}" type="parTrans" cxnId="{1C05E084-3E07-4C0F-8A79-2F5A8465A384}">
      <dgm:prSet/>
      <dgm:spPr/>
      <dgm:t>
        <a:bodyPr/>
        <a:lstStyle/>
        <a:p>
          <a:endParaRPr lang="en-US" sz="24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E322BDBD-059A-4A20-93B6-C96D5081EE36}" type="sibTrans" cxnId="{1C05E084-3E07-4C0F-8A79-2F5A8465A384}">
      <dgm:prSet/>
      <dgm:spPr/>
      <dgm:t>
        <a:bodyPr/>
        <a:lstStyle/>
        <a:p>
          <a:endParaRPr lang="en-US" sz="2000"/>
        </a:p>
      </dgm:t>
    </dgm:pt>
    <dgm:pt modelId="{01B5AD70-789F-46CE-BEC8-3F58840C9888}">
      <dgm:prSet custT="1"/>
      <dgm:spPr/>
      <dgm:t>
        <a:bodyPr/>
        <a:lstStyle/>
        <a:p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रिक्त</a:t>
          </a:r>
          <a:r>
            <a:rPr lang="en-US" sz="2400" b="1">
              <a:latin typeface="Kokila" panose="020B0604020202020204" pitchFamily="34" charset="0"/>
              <a:cs typeface="Kokila" panose="020B0604020202020204" pitchFamily="34" charset="0"/>
            </a:rPr>
            <a:t>- 0</a:t>
          </a:r>
          <a:endParaRPr lang="en-US" sz="24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BA390DE6-6AB2-493B-90D3-96E2C6943550}" type="parTrans" cxnId="{F6BD49E6-45EC-4F46-8A2E-3F553BEF4D5C}">
      <dgm:prSet/>
      <dgm:spPr/>
      <dgm:t>
        <a:bodyPr/>
        <a:lstStyle/>
        <a:p>
          <a:endParaRPr lang="en-US" sz="24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EAF898EA-19B1-4B22-875D-38D05368218B}" type="sibTrans" cxnId="{F6BD49E6-45EC-4F46-8A2E-3F553BEF4D5C}">
      <dgm:prSet/>
      <dgm:spPr/>
      <dgm:t>
        <a:bodyPr/>
        <a:lstStyle/>
        <a:p>
          <a:endParaRPr lang="en-US" sz="2000"/>
        </a:p>
      </dgm:t>
    </dgm:pt>
    <dgm:pt modelId="{39EDDDB1-5F39-4624-B6A4-3652E2F5155D}">
      <dgm:prSet custT="1"/>
      <dgm:spPr/>
      <dgm:t>
        <a:bodyPr/>
        <a:lstStyle/>
        <a:p>
          <a:r>
            <a:rPr lang="ne-NP" sz="24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rPr>
            <a:t>करार</a:t>
          </a:r>
          <a:r>
            <a:rPr lang="en-US" sz="24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rPr>
            <a:t>-27</a:t>
          </a:r>
        </a:p>
      </dgm:t>
    </dgm:pt>
    <dgm:pt modelId="{73167692-4AB5-47E3-B55D-693866F9126A}" type="parTrans" cxnId="{0A6D73BC-F360-45F6-9190-D992E6912020}">
      <dgm:prSet/>
      <dgm:spPr/>
      <dgm:t>
        <a:bodyPr/>
        <a:lstStyle/>
        <a:p>
          <a:endParaRPr lang="en-US" sz="24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2FF798D8-324A-49E3-A1E8-818E95708A9F}" type="sibTrans" cxnId="{0A6D73BC-F360-45F6-9190-D992E6912020}">
      <dgm:prSet/>
      <dgm:spPr/>
      <dgm:t>
        <a:bodyPr/>
        <a:lstStyle/>
        <a:p>
          <a:endParaRPr lang="en-US" sz="2000"/>
        </a:p>
      </dgm:t>
    </dgm:pt>
    <dgm:pt modelId="{8795B214-C6D3-4424-A342-3E8E3AB184E1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ne-NP" sz="2400" b="1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जम्मा</a:t>
          </a:r>
          <a:endParaRPr lang="en-US" sz="2400" b="1" dirty="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FF054A71-5B57-4F4B-B6BB-4273CB066C14}" type="parTrans" cxnId="{4D3BBCE2-5DE6-4093-BD57-EC0566DF292A}">
      <dgm:prSet/>
      <dgm:spPr/>
      <dgm:t>
        <a:bodyPr/>
        <a:lstStyle/>
        <a:p>
          <a:endParaRPr lang="en-US" sz="2000"/>
        </a:p>
      </dgm:t>
    </dgm:pt>
    <dgm:pt modelId="{F91E2971-23B8-41F3-871F-575E75A8F6E8}" type="sibTrans" cxnId="{4D3BBCE2-5DE6-4093-BD57-EC0566DF292A}">
      <dgm:prSet/>
      <dgm:spPr/>
      <dgm:t>
        <a:bodyPr/>
        <a:lstStyle/>
        <a:p>
          <a:endParaRPr lang="en-US" sz="2000"/>
        </a:p>
      </dgm:t>
    </dgm:pt>
    <dgm:pt modelId="{1A4A84A6-BFC7-4871-86FC-3941FAA27F1F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दरबन्दी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 - 282</a:t>
          </a:r>
        </a:p>
      </dgm:t>
    </dgm:pt>
    <dgm:pt modelId="{88A5808D-9752-4447-B7DF-BDEE9E4CF985}" type="parTrans" cxnId="{1144EB13-5448-4B05-BA7C-EF6063CF1CC8}">
      <dgm:prSet/>
      <dgm:spPr/>
      <dgm:t>
        <a:bodyPr/>
        <a:lstStyle/>
        <a:p>
          <a:endParaRPr lang="en-US" sz="24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B56CFD04-354E-43D9-B120-D101EA67ED09}" type="sibTrans" cxnId="{1144EB13-5448-4B05-BA7C-EF6063CF1CC8}">
      <dgm:prSet/>
      <dgm:spPr/>
      <dgm:t>
        <a:bodyPr/>
        <a:lstStyle/>
        <a:p>
          <a:endParaRPr lang="en-US" sz="2000"/>
        </a:p>
      </dgm:t>
    </dgm:pt>
    <dgm:pt modelId="{C751C840-03DD-460C-8AE6-B7C18B52BDDF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- 198</a:t>
          </a:r>
        </a:p>
      </dgm:t>
    </dgm:pt>
    <dgm:pt modelId="{17E6C64F-3A7B-4C76-952F-51D59E838532}" type="parTrans" cxnId="{666A09C9-8401-40E6-9195-5C9175A74795}">
      <dgm:prSet/>
      <dgm:spPr/>
      <dgm:t>
        <a:bodyPr/>
        <a:lstStyle/>
        <a:p>
          <a:endParaRPr lang="en-US" sz="24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D1508889-A554-4868-AF2F-9BC44D20A716}" type="sibTrans" cxnId="{666A09C9-8401-40E6-9195-5C9175A74795}">
      <dgm:prSet/>
      <dgm:spPr/>
      <dgm:t>
        <a:bodyPr/>
        <a:lstStyle/>
        <a:p>
          <a:endParaRPr lang="en-US" sz="2000"/>
        </a:p>
      </dgm:t>
    </dgm:pt>
    <dgm:pt modelId="{000A229B-D945-461B-9FD9-2C629AAE9FBF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ne-NP" sz="2400" b="1" dirty="0">
              <a:latin typeface="Kokila" panose="020B0604020202020204" pitchFamily="34" charset="0"/>
              <a:cs typeface="Kokila" panose="020B0604020202020204" pitchFamily="34" charset="0"/>
            </a:rPr>
            <a:t>रिक्त</a:t>
          </a:r>
          <a:r>
            <a:rPr lang="en-US" sz="2400" b="1" dirty="0">
              <a:latin typeface="Kokila" panose="020B0604020202020204" pitchFamily="34" charset="0"/>
              <a:cs typeface="Kokila" panose="020B0604020202020204" pitchFamily="34" charset="0"/>
            </a:rPr>
            <a:t>- 84</a:t>
          </a:r>
        </a:p>
      </dgm:t>
    </dgm:pt>
    <dgm:pt modelId="{7E7F1173-B62B-4585-9F0C-E9CC79B8CC8D}" type="parTrans" cxnId="{F8F0F005-3A13-44EF-A1AB-2CEE3A2FCD92}">
      <dgm:prSet/>
      <dgm:spPr/>
      <dgm:t>
        <a:bodyPr/>
        <a:lstStyle/>
        <a:p>
          <a:endParaRPr lang="en-US" sz="24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91C977E5-39C5-4171-99C8-C71EBC71A18B}" type="sibTrans" cxnId="{F8F0F005-3A13-44EF-A1AB-2CEE3A2FCD92}">
      <dgm:prSet/>
      <dgm:spPr/>
      <dgm:t>
        <a:bodyPr/>
        <a:lstStyle/>
        <a:p>
          <a:endParaRPr lang="en-US" sz="2000"/>
        </a:p>
      </dgm:t>
    </dgm:pt>
    <dgm:pt modelId="{89070E07-8A52-4320-BE5A-3E24E742CDBA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ne-NP" sz="2400" b="1" dirty="0">
              <a:solidFill>
                <a:schemeClr val="tx2"/>
              </a:solidFill>
              <a:latin typeface="Kokila" panose="020B0604020202020204" pitchFamily="34" charset="0"/>
              <a:cs typeface="Kokila" panose="020B0604020202020204" pitchFamily="34" charset="0"/>
            </a:rPr>
            <a:t>करार</a:t>
          </a:r>
          <a:r>
            <a:rPr lang="en-US" sz="2400" b="1" dirty="0">
              <a:solidFill>
                <a:schemeClr val="tx2"/>
              </a:solidFill>
              <a:latin typeface="Kokila" panose="020B0604020202020204" pitchFamily="34" charset="0"/>
              <a:cs typeface="Kokila" panose="020B0604020202020204" pitchFamily="34" charset="0"/>
            </a:rPr>
            <a:t>-190</a:t>
          </a:r>
        </a:p>
      </dgm:t>
    </dgm:pt>
    <dgm:pt modelId="{6A4C6D1B-6D69-4B7B-8302-345B7A1D01DF}" type="parTrans" cxnId="{76B758A9-6874-455A-8096-1D79089A0A0F}">
      <dgm:prSet/>
      <dgm:spPr/>
      <dgm:t>
        <a:bodyPr/>
        <a:lstStyle/>
        <a:p>
          <a:endParaRPr lang="en-US" sz="2400" b="1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FFB5D9E0-2290-4BCA-923E-641AF6A1EDE4}" type="sibTrans" cxnId="{76B758A9-6874-455A-8096-1D79089A0A0F}">
      <dgm:prSet/>
      <dgm:spPr/>
      <dgm:t>
        <a:bodyPr/>
        <a:lstStyle/>
        <a:p>
          <a:endParaRPr lang="en-US" sz="2000"/>
        </a:p>
      </dgm:t>
    </dgm:pt>
    <dgm:pt modelId="{DAFFC6FB-0240-40DF-8D44-F8BE048F270D}" type="pres">
      <dgm:prSet presAssocID="{BA5474E6-45B7-4FEB-B2DD-18B3204E43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1B78F5-54C7-4AD9-9B06-0D35D0DD759C}" type="pres">
      <dgm:prSet presAssocID="{D5AFE189-9BC9-4FC8-9313-4F9A1275071B}" presName="root" presStyleCnt="0"/>
      <dgm:spPr/>
    </dgm:pt>
    <dgm:pt modelId="{BDA5255C-7A98-4931-88B8-679BBF7F53F3}" type="pres">
      <dgm:prSet presAssocID="{D5AFE189-9BC9-4FC8-9313-4F9A1275071B}" presName="rootComposite" presStyleCnt="0"/>
      <dgm:spPr/>
    </dgm:pt>
    <dgm:pt modelId="{CD348C5A-2CDA-4F28-9142-EE63B9A8D28A}" type="pres">
      <dgm:prSet presAssocID="{D5AFE189-9BC9-4FC8-9313-4F9A1275071B}" presName="rootText" presStyleLbl="node1" presStyleIdx="0" presStyleCnt="6"/>
      <dgm:spPr/>
    </dgm:pt>
    <dgm:pt modelId="{9409B6CB-45D2-4D79-A942-75CCA3107D2C}" type="pres">
      <dgm:prSet presAssocID="{D5AFE189-9BC9-4FC8-9313-4F9A1275071B}" presName="rootConnector" presStyleLbl="node1" presStyleIdx="0" presStyleCnt="6"/>
      <dgm:spPr/>
    </dgm:pt>
    <dgm:pt modelId="{CD3616EC-D2AC-456C-9036-F2A864B8931B}" type="pres">
      <dgm:prSet presAssocID="{D5AFE189-9BC9-4FC8-9313-4F9A1275071B}" presName="childShape" presStyleCnt="0"/>
      <dgm:spPr/>
    </dgm:pt>
    <dgm:pt modelId="{08590CC4-A9F2-45B5-8ECE-D0D221AF80EE}" type="pres">
      <dgm:prSet presAssocID="{08D15E0C-F444-49ED-99C7-9150852F2085}" presName="Name13" presStyleLbl="parChTrans1D2" presStyleIdx="0" presStyleCnt="24"/>
      <dgm:spPr/>
    </dgm:pt>
    <dgm:pt modelId="{8F9E0611-12F1-42B4-B732-B12CDF548448}" type="pres">
      <dgm:prSet presAssocID="{378349B6-9092-47C5-A62A-6B553E2A60F9}" presName="childText" presStyleLbl="bgAcc1" presStyleIdx="0" presStyleCnt="24">
        <dgm:presLayoutVars>
          <dgm:bulletEnabled val="1"/>
        </dgm:presLayoutVars>
      </dgm:prSet>
      <dgm:spPr/>
    </dgm:pt>
    <dgm:pt modelId="{535E31F3-DD65-4D6A-B6FC-82DC9FB7F2DE}" type="pres">
      <dgm:prSet presAssocID="{FAE1AA07-BA1F-48F8-BF46-18C8F2A8F4C8}" presName="Name13" presStyleLbl="parChTrans1D2" presStyleIdx="1" presStyleCnt="24"/>
      <dgm:spPr/>
    </dgm:pt>
    <dgm:pt modelId="{82D3B3D6-DBBB-4A17-86C3-CB1EE8BBE949}" type="pres">
      <dgm:prSet presAssocID="{284CF09E-87A2-4EF7-B1D4-4E0E89F9C047}" presName="childText" presStyleLbl="bgAcc1" presStyleIdx="1" presStyleCnt="24">
        <dgm:presLayoutVars>
          <dgm:bulletEnabled val="1"/>
        </dgm:presLayoutVars>
      </dgm:prSet>
      <dgm:spPr/>
    </dgm:pt>
    <dgm:pt modelId="{DF04D315-5237-4AF9-8B2F-1F8D830041A0}" type="pres">
      <dgm:prSet presAssocID="{524332FA-90F9-492E-9F57-CB183B10ED46}" presName="Name13" presStyleLbl="parChTrans1D2" presStyleIdx="2" presStyleCnt="24"/>
      <dgm:spPr/>
    </dgm:pt>
    <dgm:pt modelId="{11F17DCB-D663-4F02-B1A4-487708095156}" type="pres">
      <dgm:prSet presAssocID="{1BD203B5-C2F7-4F18-85F6-BF1B5A318CC0}" presName="childText" presStyleLbl="bgAcc1" presStyleIdx="2" presStyleCnt="24">
        <dgm:presLayoutVars>
          <dgm:bulletEnabled val="1"/>
        </dgm:presLayoutVars>
      </dgm:prSet>
      <dgm:spPr/>
    </dgm:pt>
    <dgm:pt modelId="{FB5FF742-ABB6-4511-8E89-79D822959A74}" type="pres">
      <dgm:prSet presAssocID="{43CB3BA3-CF00-410F-9716-52D51F986146}" presName="Name13" presStyleLbl="parChTrans1D2" presStyleIdx="3" presStyleCnt="24"/>
      <dgm:spPr/>
    </dgm:pt>
    <dgm:pt modelId="{60C0AEF7-E215-4EC0-B120-27BC75D06B92}" type="pres">
      <dgm:prSet presAssocID="{DC779EF2-FB9F-401B-8983-64B57CFD38AF}" presName="childText" presStyleLbl="bgAcc1" presStyleIdx="3" presStyleCnt="24">
        <dgm:presLayoutVars>
          <dgm:bulletEnabled val="1"/>
        </dgm:presLayoutVars>
      </dgm:prSet>
      <dgm:spPr/>
    </dgm:pt>
    <dgm:pt modelId="{A06A2773-A034-401B-B5BB-9B0A921203A6}" type="pres">
      <dgm:prSet presAssocID="{536CCCB0-B776-444C-9E0D-06CD84A401BE}" presName="root" presStyleCnt="0"/>
      <dgm:spPr/>
    </dgm:pt>
    <dgm:pt modelId="{B9E96EE1-6593-4CAB-AE87-8EB2E276AB5A}" type="pres">
      <dgm:prSet presAssocID="{536CCCB0-B776-444C-9E0D-06CD84A401BE}" presName="rootComposite" presStyleCnt="0"/>
      <dgm:spPr/>
    </dgm:pt>
    <dgm:pt modelId="{90E3C41F-9C3D-4E27-9D04-C35D34FE5C96}" type="pres">
      <dgm:prSet presAssocID="{536CCCB0-B776-444C-9E0D-06CD84A401BE}" presName="rootText" presStyleLbl="node1" presStyleIdx="1" presStyleCnt="6"/>
      <dgm:spPr/>
    </dgm:pt>
    <dgm:pt modelId="{66C45E80-C13D-4323-BCD7-8F190AF48C9E}" type="pres">
      <dgm:prSet presAssocID="{536CCCB0-B776-444C-9E0D-06CD84A401BE}" presName="rootConnector" presStyleLbl="node1" presStyleIdx="1" presStyleCnt="6"/>
      <dgm:spPr/>
    </dgm:pt>
    <dgm:pt modelId="{224748F6-FF84-40A4-90C7-3884E29884D7}" type="pres">
      <dgm:prSet presAssocID="{536CCCB0-B776-444C-9E0D-06CD84A401BE}" presName="childShape" presStyleCnt="0"/>
      <dgm:spPr/>
    </dgm:pt>
    <dgm:pt modelId="{9178EB88-7174-4DB4-BA29-1B9FF60397E7}" type="pres">
      <dgm:prSet presAssocID="{C903A037-D94B-498C-9EE5-A7AEE1CB9D03}" presName="Name13" presStyleLbl="parChTrans1D2" presStyleIdx="4" presStyleCnt="24"/>
      <dgm:spPr/>
    </dgm:pt>
    <dgm:pt modelId="{A03EF523-424C-489D-B379-9E30AC6BFB42}" type="pres">
      <dgm:prSet presAssocID="{E1D2A287-D5DD-4B3A-8E4C-AE8557FB4348}" presName="childText" presStyleLbl="bgAcc1" presStyleIdx="4" presStyleCnt="24">
        <dgm:presLayoutVars>
          <dgm:bulletEnabled val="1"/>
        </dgm:presLayoutVars>
      </dgm:prSet>
      <dgm:spPr/>
    </dgm:pt>
    <dgm:pt modelId="{4F595B9E-E42D-47F8-9F6D-69EC5ACE0136}" type="pres">
      <dgm:prSet presAssocID="{22E9A21D-C2E0-4809-A1F1-0A415AB4ED35}" presName="Name13" presStyleLbl="parChTrans1D2" presStyleIdx="5" presStyleCnt="24"/>
      <dgm:spPr/>
    </dgm:pt>
    <dgm:pt modelId="{46BA4A77-2298-487E-BF40-B6D05AE52333}" type="pres">
      <dgm:prSet presAssocID="{84E7A5D0-4600-4C1A-B6DC-C916B9409DE0}" presName="childText" presStyleLbl="bgAcc1" presStyleIdx="5" presStyleCnt="24">
        <dgm:presLayoutVars>
          <dgm:bulletEnabled val="1"/>
        </dgm:presLayoutVars>
      </dgm:prSet>
      <dgm:spPr/>
    </dgm:pt>
    <dgm:pt modelId="{9C87BD9D-7D47-41CD-9DB5-1F222180E712}" type="pres">
      <dgm:prSet presAssocID="{F7BADA26-C371-474F-A33E-AF8CEE7C5909}" presName="Name13" presStyleLbl="parChTrans1D2" presStyleIdx="6" presStyleCnt="24"/>
      <dgm:spPr/>
    </dgm:pt>
    <dgm:pt modelId="{16A4F747-D01F-4C32-B262-A838E6E43B4B}" type="pres">
      <dgm:prSet presAssocID="{8C916A94-C00E-4695-97E7-DC163233ADBD}" presName="childText" presStyleLbl="bgAcc1" presStyleIdx="6" presStyleCnt="24">
        <dgm:presLayoutVars>
          <dgm:bulletEnabled val="1"/>
        </dgm:presLayoutVars>
      </dgm:prSet>
      <dgm:spPr/>
    </dgm:pt>
    <dgm:pt modelId="{1BC8CC5E-2D9D-4184-A0F8-3DBCD9D61F7D}" type="pres">
      <dgm:prSet presAssocID="{DA00812E-FA48-4D65-9516-D36D5F6047BB}" presName="Name13" presStyleLbl="parChTrans1D2" presStyleIdx="7" presStyleCnt="24"/>
      <dgm:spPr/>
    </dgm:pt>
    <dgm:pt modelId="{3A1F49BE-1355-4C6C-8AAD-D6A1050559AB}" type="pres">
      <dgm:prSet presAssocID="{7B7DE985-B842-4BC0-BA22-466DE3CC2F34}" presName="childText" presStyleLbl="bgAcc1" presStyleIdx="7" presStyleCnt="24">
        <dgm:presLayoutVars>
          <dgm:bulletEnabled val="1"/>
        </dgm:presLayoutVars>
      </dgm:prSet>
      <dgm:spPr/>
    </dgm:pt>
    <dgm:pt modelId="{2E83089B-AC0F-4081-84A0-FFA364DC7893}" type="pres">
      <dgm:prSet presAssocID="{F9293C0A-3C81-41D3-A32B-884AEB65641B}" presName="root" presStyleCnt="0"/>
      <dgm:spPr/>
    </dgm:pt>
    <dgm:pt modelId="{6DD51ADD-A99C-4BBB-83B9-3E347B67B663}" type="pres">
      <dgm:prSet presAssocID="{F9293C0A-3C81-41D3-A32B-884AEB65641B}" presName="rootComposite" presStyleCnt="0"/>
      <dgm:spPr/>
    </dgm:pt>
    <dgm:pt modelId="{B974689F-946E-45ED-A81F-9AA2BB066CF5}" type="pres">
      <dgm:prSet presAssocID="{F9293C0A-3C81-41D3-A32B-884AEB65641B}" presName="rootText" presStyleLbl="node1" presStyleIdx="2" presStyleCnt="6" custScaleX="110914" custScaleY="151561"/>
      <dgm:spPr/>
    </dgm:pt>
    <dgm:pt modelId="{545B7651-4EFF-4E2F-90C2-B528942A6BE5}" type="pres">
      <dgm:prSet presAssocID="{F9293C0A-3C81-41D3-A32B-884AEB65641B}" presName="rootConnector" presStyleLbl="node1" presStyleIdx="2" presStyleCnt="6"/>
      <dgm:spPr/>
    </dgm:pt>
    <dgm:pt modelId="{4C76AE9D-7A6C-48C8-A958-1FD97E4E0C45}" type="pres">
      <dgm:prSet presAssocID="{F9293C0A-3C81-41D3-A32B-884AEB65641B}" presName="childShape" presStyleCnt="0"/>
      <dgm:spPr/>
    </dgm:pt>
    <dgm:pt modelId="{6B0A881D-0B06-4899-8280-56574E4A68F5}" type="pres">
      <dgm:prSet presAssocID="{AA765705-13BF-4EA8-9DED-034F79B039F9}" presName="Name13" presStyleLbl="parChTrans1D2" presStyleIdx="8" presStyleCnt="24"/>
      <dgm:spPr/>
    </dgm:pt>
    <dgm:pt modelId="{2572FD6C-6BA1-4112-8861-8FF3DA941C02}" type="pres">
      <dgm:prSet presAssocID="{EA7E11D4-0EB1-4CF5-91C9-C1D5A33B64D4}" presName="childText" presStyleLbl="bgAcc1" presStyleIdx="8" presStyleCnt="24">
        <dgm:presLayoutVars>
          <dgm:bulletEnabled val="1"/>
        </dgm:presLayoutVars>
      </dgm:prSet>
      <dgm:spPr/>
    </dgm:pt>
    <dgm:pt modelId="{D23BB2F6-B2E0-4F4A-8955-95DFAF7F776E}" type="pres">
      <dgm:prSet presAssocID="{AF58BC83-27C5-4C24-B377-87715468DD65}" presName="Name13" presStyleLbl="parChTrans1D2" presStyleIdx="9" presStyleCnt="24"/>
      <dgm:spPr/>
    </dgm:pt>
    <dgm:pt modelId="{E3E6E696-CA16-4F8B-B5DE-44532FF055E1}" type="pres">
      <dgm:prSet presAssocID="{BB5A89F2-9BFD-433C-BEC4-4E537D93F47E}" presName="childText" presStyleLbl="bgAcc1" presStyleIdx="9" presStyleCnt="24">
        <dgm:presLayoutVars>
          <dgm:bulletEnabled val="1"/>
        </dgm:presLayoutVars>
      </dgm:prSet>
      <dgm:spPr/>
    </dgm:pt>
    <dgm:pt modelId="{9D718CA6-5A88-4A3A-BDC9-725F971DE46C}" type="pres">
      <dgm:prSet presAssocID="{49163CFE-0142-4EA6-95EC-E6CADC9AF790}" presName="Name13" presStyleLbl="parChTrans1D2" presStyleIdx="10" presStyleCnt="24"/>
      <dgm:spPr/>
    </dgm:pt>
    <dgm:pt modelId="{5145A3B5-ACF5-400E-93DF-E51C1E1D171A}" type="pres">
      <dgm:prSet presAssocID="{874C4A84-7ECB-407F-9116-0B4416119B12}" presName="childText" presStyleLbl="bgAcc1" presStyleIdx="10" presStyleCnt="24">
        <dgm:presLayoutVars>
          <dgm:bulletEnabled val="1"/>
        </dgm:presLayoutVars>
      </dgm:prSet>
      <dgm:spPr/>
    </dgm:pt>
    <dgm:pt modelId="{02C2C36B-15F9-446F-8A35-9502437571AB}" type="pres">
      <dgm:prSet presAssocID="{AEC41B2B-7DA5-4F74-8467-92628F46CE99}" presName="Name13" presStyleLbl="parChTrans1D2" presStyleIdx="11" presStyleCnt="24"/>
      <dgm:spPr/>
    </dgm:pt>
    <dgm:pt modelId="{C36A21EF-7512-4CD3-83C8-ECF3BCCA97D3}" type="pres">
      <dgm:prSet presAssocID="{A9DF78F0-F87A-46FC-AE18-644C536E2178}" presName="childText" presStyleLbl="bgAcc1" presStyleIdx="11" presStyleCnt="24">
        <dgm:presLayoutVars>
          <dgm:bulletEnabled val="1"/>
        </dgm:presLayoutVars>
      </dgm:prSet>
      <dgm:spPr/>
    </dgm:pt>
    <dgm:pt modelId="{C40B7910-7084-450B-900E-ABCCC93D3298}" type="pres">
      <dgm:prSet presAssocID="{1A07C288-56BC-497A-B640-8DA2F0BFBB2D}" presName="root" presStyleCnt="0"/>
      <dgm:spPr/>
    </dgm:pt>
    <dgm:pt modelId="{E223ABA2-8AC6-4CB7-809A-98244321F3B0}" type="pres">
      <dgm:prSet presAssocID="{1A07C288-56BC-497A-B640-8DA2F0BFBB2D}" presName="rootComposite" presStyleCnt="0"/>
      <dgm:spPr/>
    </dgm:pt>
    <dgm:pt modelId="{240E5F32-0810-4464-89C5-83A9083E14D4}" type="pres">
      <dgm:prSet presAssocID="{1A07C288-56BC-497A-B640-8DA2F0BFBB2D}" presName="rootText" presStyleLbl="node1" presStyleIdx="3" presStyleCnt="6"/>
      <dgm:spPr/>
    </dgm:pt>
    <dgm:pt modelId="{0CF73812-059A-4FBE-8BCB-EF6102AB2405}" type="pres">
      <dgm:prSet presAssocID="{1A07C288-56BC-497A-B640-8DA2F0BFBB2D}" presName="rootConnector" presStyleLbl="node1" presStyleIdx="3" presStyleCnt="6"/>
      <dgm:spPr/>
    </dgm:pt>
    <dgm:pt modelId="{2790F385-8F49-469E-9AD7-6482A891DCF4}" type="pres">
      <dgm:prSet presAssocID="{1A07C288-56BC-497A-B640-8DA2F0BFBB2D}" presName="childShape" presStyleCnt="0"/>
      <dgm:spPr/>
    </dgm:pt>
    <dgm:pt modelId="{8226B0F3-2037-4978-A8A5-291728E9C0B8}" type="pres">
      <dgm:prSet presAssocID="{757D8826-B7A6-44D1-8D6E-C0207DF156EF}" presName="Name13" presStyleLbl="parChTrans1D2" presStyleIdx="12" presStyleCnt="24"/>
      <dgm:spPr/>
    </dgm:pt>
    <dgm:pt modelId="{1CEFD31A-A59F-49B0-9226-0FA0E2D30337}" type="pres">
      <dgm:prSet presAssocID="{7863A6E9-D7B2-4F3F-AED9-980337432E2E}" presName="childText" presStyleLbl="bgAcc1" presStyleIdx="12" presStyleCnt="24">
        <dgm:presLayoutVars>
          <dgm:bulletEnabled val="1"/>
        </dgm:presLayoutVars>
      </dgm:prSet>
      <dgm:spPr/>
    </dgm:pt>
    <dgm:pt modelId="{79F64F0C-B36D-40E1-949D-8712BD9EE33D}" type="pres">
      <dgm:prSet presAssocID="{36535799-715D-4CCF-BAD0-B6704C35CF76}" presName="Name13" presStyleLbl="parChTrans1D2" presStyleIdx="13" presStyleCnt="24"/>
      <dgm:spPr/>
    </dgm:pt>
    <dgm:pt modelId="{4B52711A-B007-49D9-AE9F-94106F724F8D}" type="pres">
      <dgm:prSet presAssocID="{B717AED9-48C1-4514-8F72-A6F335A45652}" presName="childText" presStyleLbl="bgAcc1" presStyleIdx="13" presStyleCnt="24">
        <dgm:presLayoutVars>
          <dgm:bulletEnabled val="1"/>
        </dgm:presLayoutVars>
      </dgm:prSet>
      <dgm:spPr/>
    </dgm:pt>
    <dgm:pt modelId="{D76A112E-DE7D-42E4-A545-327C5F7AE86B}" type="pres">
      <dgm:prSet presAssocID="{2853862F-3AE2-4F8A-9658-E3FDC61757A9}" presName="Name13" presStyleLbl="parChTrans1D2" presStyleIdx="14" presStyleCnt="24"/>
      <dgm:spPr/>
    </dgm:pt>
    <dgm:pt modelId="{7DDCEAEA-DB48-48D0-9FA0-D89F4B0A92D0}" type="pres">
      <dgm:prSet presAssocID="{54F29BEB-38CE-49D4-B160-D0CCDECABC91}" presName="childText" presStyleLbl="bgAcc1" presStyleIdx="14" presStyleCnt="24">
        <dgm:presLayoutVars>
          <dgm:bulletEnabled val="1"/>
        </dgm:presLayoutVars>
      </dgm:prSet>
      <dgm:spPr/>
    </dgm:pt>
    <dgm:pt modelId="{63F92308-A195-4C79-A665-2A05E220A8E4}" type="pres">
      <dgm:prSet presAssocID="{D42C2B35-EDFE-402E-94B7-12BC0343FEC9}" presName="Name13" presStyleLbl="parChTrans1D2" presStyleIdx="15" presStyleCnt="24"/>
      <dgm:spPr/>
    </dgm:pt>
    <dgm:pt modelId="{347D8FD0-1741-455F-82B3-5BDAC36AA9B9}" type="pres">
      <dgm:prSet presAssocID="{ACF9A43C-D4DA-4B10-8AD4-7E66E483A930}" presName="childText" presStyleLbl="bgAcc1" presStyleIdx="15" presStyleCnt="24">
        <dgm:presLayoutVars>
          <dgm:bulletEnabled val="1"/>
        </dgm:presLayoutVars>
      </dgm:prSet>
      <dgm:spPr/>
    </dgm:pt>
    <dgm:pt modelId="{164818FF-6619-4A79-8AF4-36D7D2545C95}" type="pres">
      <dgm:prSet presAssocID="{43E01CC0-3A94-4AE8-A508-5E05323288A5}" presName="root" presStyleCnt="0"/>
      <dgm:spPr/>
    </dgm:pt>
    <dgm:pt modelId="{74315BFD-093A-4213-938D-8E2326416B81}" type="pres">
      <dgm:prSet presAssocID="{43E01CC0-3A94-4AE8-A508-5E05323288A5}" presName="rootComposite" presStyleCnt="0"/>
      <dgm:spPr/>
    </dgm:pt>
    <dgm:pt modelId="{F977AD8A-B550-4D58-9767-D0084FC57179}" type="pres">
      <dgm:prSet presAssocID="{43E01CC0-3A94-4AE8-A508-5E05323288A5}" presName="rootText" presStyleLbl="node1" presStyleIdx="4" presStyleCnt="6"/>
      <dgm:spPr/>
    </dgm:pt>
    <dgm:pt modelId="{4F50C45E-A0C8-4EFD-85DC-F22DE5D8ABDF}" type="pres">
      <dgm:prSet presAssocID="{43E01CC0-3A94-4AE8-A508-5E05323288A5}" presName="rootConnector" presStyleLbl="node1" presStyleIdx="4" presStyleCnt="6"/>
      <dgm:spPr/>
    </dgm:pt>
    <dgm:pt modelId="{998CDD91-81ED-402D-A446-442A864FC6D0}" type="pres">
      <dgm:prSet presAssocID="{43E01CC0-3A94-4AE8-A508-5E05323288A5}" presName="childShape" presStyleCnt="0"/>
      <dgm:spPr/>
    </dgm:pt>
    <dgm:pt modelId="{356C7E2A-A114-41A4-A64B-6DDDDD92C225}" type="pres">
      <dgm:prSet presAssocID="{9B574DB9-8BCA-4C6C-8A98-8CC00EFA7DA1}" presName="Name13" presStyleLbl="parChTrans1D2" presStyleIdx="16" presStyleCnt="24"/>
      <dgm:spPr/>
    </dgm:pt>
    <dgm:pt modelId="{160BAFDB-698F-4CA1-97B0-216D6339DF2F}" type="pres">
      <dgm:prSet presAssocID="{3AC972B0-AB0D-4C9F-8E95-50CF3B138C3C}" presName="childText" presStyleLbl="bgAcc1" presStyleIdx="16" presStyleCnt="24">
        <dgm:presLayoutVars>
          <dgm:bulletEnabled val="1"/>
        </dgm:presLayoutVars>
      </dgm:prSet>
      <dgm:spPr/>
    </dgm:pt>
    <dgm:pt modelId="{147789F3-8D93-4ABB-A8E8-80C226E59C50}" type="pres">
      <dgm:prSet presAssocID="{CD050694-F41D-40BF-A7D6-53A01C14E10A}" presName="Name13" presStyleLbl="parChTrans1D2" presStyleIdx="17" presStyleCnt="24"/>
      <dgm:spPr/>
    </dgm:pt>
    <dgm:pt modelId="{C9DE71EA-0A16-4508-BBB4-8F30DBB01B06}" type="pres">
      <dgm:prSet presAssocID="{31F02632-5B56-4259-9F01-B352396A890D}" presName="childText" presStyleLbl="bgAcc1" presStyleIdx="17" presStyleCnt="24">
        <dgm:presLayoutVars>
          <dgm:bulletEnabled val="1"/>
        </dgm:presLayoutVars>
      </dgm:prSet>
      <dgm:spPr/>
    </dgm:pt>
    <dgm:pt modelId="{EFBACF1C-7E52-48CB-AA41-72FDCC053BB0}" type="pres">
      <dgm:prSet presAssocID="{BA390DE6-6AB2-493B-90D3-96E2C6943550}" presName="Name13" presStyleLbl="parChTrans1D2" presStyleIdx="18" presStyleCnt="24"/>
      <dgm:spPr/>
    </dgm:pt>
    <dgm:pt modelId="{8F94D0E8-F171-4566-9EB7-23F6548A5FBB}" type="pres">
      <dgm:prSet presAssocID="{01B5AD70-789F-46CE-BEC8-3F58840C9888}" presName="childText" presStyleLbl="bgAcc1" presStyleIdx="18" presStyleCnt="24">
        <dgm:presLayoutVars>
          <dgm:bulletEnabled val="1"/>
        </dgm:presLayoutVars>
      </dgm:prSet>
      <dgm:spPr/>
    </dgm:pt>
    <dgm:pt modelId="{09EBA5A0-62FE-4702-939A-0909BFF90FB5}" type="pres">
      <dgm:prSet presAssocID="{73167692-4AB5-47E3-B55D-693866F9126A}" presName="Name13" presStyleLbl="parChTrans1D2" presStyleIdx="19" presStyleCnt="24"/>
      <dgm:spPr/>
    </dgm:pt>
    <dgm:pt modelId="{CD31F367-5D4A-45B1-BAC7-E6AA5DA96531}" type="pres">
      <dgm:prSet presAssocID="{39EDDDB1-5F39-4624-B6A4-3652E2F5155D}" presName="childText" presStyleLbl="bgAcc1" presStyleIdx="19" presStyleCnt="24">
        <dgm:presLayoutVars>
          <dgm:bulletEnabled val="1"/>
        </dgm:presLayoutVars>
      </dgm:prSet>
      <dgm:spPr/>
    </dgm:pt>
    <dgm:pt modelId="{3C573701-27BE-45DF-AE9D-79A9E6DC07B9}" type="pres">
      <dgm:prSet presAssocID="{8795B214-C6D3-4424-A342-3E8E3AB184E1}" presName="root" presStyleCnt="0"/>
      <dgm:spPr/>
    </dgm:pt>
    <dgm:pt modelId="{E9FA7DE3-EAC2-4DC6-BC21-3C15B05DA46F}" type="pres">
      <dgm:prSet presAssocID="{8795B214-C6D3-4424-A342-3E8E3AB184E1}" presName="rootComposite" presStyleCnt="0"/>
      <dgm:spPr/>
    </dgm:pt>
    <dgm:pt modelId="{9C85FDDB-4392-4E53-89B2-70E5A5CEEAAF}" type="pres">
      <dgm:prSet presAssocID="{8795B214-C6D3-4424-A342-3E8E3AB184E1}" presName="rootText" presStyleLbl="node1" presStyleIdx="5" presStyleCnt="6"/>
      <dgm:spPr/>
    </dgm:pt>
    <dgm:pt modelId="{3F60C797-25DD-472F-8DB4-6E95375350E4}" type="pres">
      <dgm:prSet presAssocID="{8795B214-C6D3-4424-A342-3E8E3AB184E1}" presName="rootConnector" presStyleLbl="node1" presStyleIdx="5" presStyleCnt="6"/>
      <dgm:spPr/>
    </dgm:pt>
    <dgm:pt modelId="{FCDB628E-29EA-4A2A-A695-266307FFF895}" type="pres">
      <dgm:prSet presAssocID="{8795B214-C6D3-4424-A342-3E8E3AB184E1}" presName="childShape" presStyleCnt="0"/>
      <dgm:spPr/>
    </dgm:pt>
    <dgm:pt modelId="{99F34B49-80C3-4E9C-9D11-A249CD662154}" type="pres">
      <dgm:prSet presAssocID="{88A5808D-9752-4447-B7DF-BDEE9E4CF985}" presName="Name13" presStyleLbl="parChTrans1D2" presStyleIdx="20" presStyleCnt="24"/>
      <dgm:spPr/>
    </dgm:pt>
    <dgm:pt modelId="{A1A631BA-7D6A-4EFD-B950-3D01304C6E89}" type="pres">
      <dgm:prSet presAssocID="{1A4A84A6-BFC7-4871-86FC-3941FAA27F1F}" presName="childText" presStyleLbl="bgAcc1" presStyleIdx="20" presStyleCnt="24">
        <dgm:presLayoutVars>
          <dgm:bulletEnabled val="1"/>
        </dgm:presLayoutVars>
      </dgm:prSet>
      <dgm:spPr/>
    </dgm:pt>
    <dgm:pt modelId="{5B4DCD66-CCFE-49E4-B041-C40105E411FF}" type="pres">
      <dgm:prSet presAssocID="{17E6C64F-3A7B-4C76-952F-51D59E838532}" presName="Name13" presStyleLbl="parChTrans1D2" presStyleIdx="21" presStyleCnt="24"/>
      <dgm:spPr/>
    </dgm:pt>
    <dgm:pt modelId="{E0F0DF78-6C5D-4A93-BE29-D0D729F8EF80}" type="pres">
      <dgm:prSet presAssocID="{C751C840-03DD-460C-8AE6-B7C18B52BDDF}" presName="childText" presStyleLbl="bgAcc1" presStyleIdx="21" presStyleCnt="24">
        <dgm:presLayoutVars>
          <dgm:bulletEnabled val="1"/>
        </dgm:presLayoutVars>
      </dgm:prSet>
      <dgm:spPr/>
    </dgm:pt>
    <dgm:pt modelId="{2CD17B9D-11DB-4B2F-AA9C-AD08A45B8C07}" type="pres">
      <dgm:prSet presAssocID="{7E7F1173-B62B-4585-9F0C-E9CC79B8CC8D}" presName="Name13" presStyleLbl="parChTrans1D2" presStyleIdx="22" presStyleCnt="24"/>
      <dgm:spPr/>
    </dgm:pt>
    <dgm:pt modelId="{CC84A58F-1DA9-45C3-94FB-9F6D9561D664}" type="pres">
      <dgm:prSet presAssocID="{000A229B-D945-461B-9FD9-2C629AAE9FBF}" presName="childText" presStyleLbl="bgAcc1" presStyleIdx="22" presStyleCnt="24">
        <dgm:presLayoutVars>
          <dgm:bulletEnabled val="1"/>
        </dgm:presLayoutVars>
      </dgm:prSet>
      <dgm:spPr/>
    </dgm:pt>
    <dgm:pt modelId="{C3C17184-4EC3-4344-B007-66BD92DA1F38}" type="pres">
      <dgm:prSet presAssocID="{6A4C6D1B-6D69-4B7B-8302-345B7A1D01DF}" presName="Name13" presStyleLbl="parChTrans1D2" presStyleIdx="23" presStyleCnt="24"/>
      <dgm:spPr/>
    </dgm:pt>
    <dgm:pt modelId="{1419CF1A-3905-48F9-AF3B-0C4B53997C7A}" type="pres">
      <dgm:prSet presAssocID="{89070E07-8A52-4320-BE5A-3E24E742CDBA}" presName="childText" presStyleLbl="bgAcc1" presStyleIdx="23" presStyleCnt="24">
        <dgm:presLayoutVars>
          <dgm:bulletEnabled val="1"/>
        </dgm:presLayoutVars>
      </dgm:prSet>
      <dgm:spPr/>
    </dgm:pt>
  </dgm:ptLst>
  <dgm:cxnLst>
    <dgm:cxn modelId="{A33A2702-E89F-419E-9044-9E086A1684EB}" type="presOf" srcId="{7863A6E9-D7B2-4F3F-AED9-980337432E2E}" destId="{1CEFD31A-A59F-49B0-9226-0FA0E2D30337}" srcOrd="0" destOrd="0" presId="urn:microsoft.com/office/officeart/2005/8/layout/hierarchy3"/>
    <dgm:cxn modelId="{F8F0F005-3A13-44EF-A1AB-2CEE3A2FCD92}" srcId="{8795B214-C6D3-4424-A342-3E8E3AB184E1}" destId="{000A229B-D945-461B-9FD9-2C629AAE9FBF}" srcOrd="2" destOrd="0" parTransId="{7E7F1173-B62B-4585-9F0C-E9CC79B8CC8D}" sibTransId="{91C977E5-39C5-4171-99C8-C71EBC71A18B}"/>
    <dgm:cxn modelId="{07B71A07-2B81-4DF0-95D1-E65B195A5447}" type="presOf" srcId="{22E9A21D-C2E0-4809-A1F1-0A415AB4ED35}" destId="{4F595B9E-E42D-47F8-9F6D-69EC5ACE0136}" srcOrd="0" destOrd="0" presId="urn:microsoft.com/office/officeart/2005/8/layout/hierarchy3"/>
    <dgm:cxn modelId="{9DA12009-7B89-4502-B3E8-CAF44CA1A680}" type="presOf" srcId="{D5AFE189-9BC9-4FC8-9313-4F9A1275071B}" destId="{CD348C5A-2CDA-4F28-9142-EE63B9A8D28A}" srcOrd="0" destOrd="0" presId="urn:microsoft.com/office/officeart/2005/8/layout/hierarchy3"/>
    <dgm:cxn modelId="{2C1D4609-FFD9-4B50-8904-1F939BE131A1}" srcId="{F9293C0A-3C81-41D3-A32B-884AEB65641B}" destId="{BB5A89F2-9BFD-433C-BEC4-4E537D93F47E}" srcOrd="1" destOrd="0" parTransId="{AF58BC83-27C5-4C24-B377-87715468DD65}" sibTransId="{0083EBED-E40D-43D2-8E85-8EE520C78CAB}"/>
    <dgm:cxn modelId="{9C8CF009-85E3-4BB1-8CBD-2F1799A13B90}" type="presOf" srcId="{BB5A89F2-9BFD-433C-BEC4-4E537D93F47E}" destId="{E3E6E696-CA16-4F8B-B5DE-44532FF055E1}" srcOrd="0" destOrd="0" presId="urn:microsoft.com/office/officeart/2005/8/layout/hierarchy3"/>
    <dgm:cxn modelId="{1E96A60A-EA09-4AE4-986F-67937CDCF6F9}" srcId="{BA5474E6-45B7-4FEB-B2DD-18B3204E43F7}" destId="{536CCCB0-B776-444C-9E0D-06CD84A401BE}" srcOrd="1" destOrd="0" parTransId="{B5AAF372-B6E3-4B55-8A1E-25912134FA93}" sibTransId="{08BFC6A2-F591-4295-9D42-A14F6AF1A676}"/>
    <dgm:cxn modelId="{091DDD0C-2979-43A3-91DC-15EE0EAC89C4}" srcId="{1A07C288-56BC-497A-B640-8DA2F0BFBB2D}" destId="{ACF9A43C-D4DA-4B10-8AD4-7E66E483A930}" srcOrd="3" destOrd="0" parTransId="{D42C2B35-EDFE-402E-94B7-12BC0343FEC9}" sibTransId="{741A819D-C146-4E4A-8068-1D15AD927327}"/>
    <dgm:cxn modelId="{33D65A0D-076C-4605-930C-33BB30153D7A}" srcId="{536CCCB0-B776-444C-9E0D-06CD84A401BE}" destId="{7B7DE985-B842-4BC0-BA22-466DE3CC2F34}" srcOrd="3" destOrd="0" parTransId="{DA00812E-FA48-4D65-9516-D36D5F6047BB}" sibTransId="{C5176FA6-7D26-422B-A7E3-FC0B2C4CACD0}"/>
    <dgm:cxn modelId="{8BDC6C0F-BE44-4E43-8C0B-02229D7ABA5A}" type="presOf" srcId="{C903A037-D94B-498C-9EE5-A7AEE1CB9D03}" destId="{9178EB88-7174-4DB4-BA29-1B9FF60397E7}" srcOrd="0" destOrd="0" presId="urn:microsoft.com/office/officeart/2005/8/layout/hierarchy3"/>
    <dgm:cxn modelId="{1144EB13-5448-4B05-BA7C-EF6063CF1CC8}" srcId="{8795B214-C6D3-4424-A342-3E8E3AB184E1}" destId="{1A4A84A6-BFC7-4871-86FC-3941FAA27F1F}" srcOrd="0" destOrd="0" parTransId="{88A5808D-9752-4447-B7DF-BDEE9E4CF985}" sibTransId="{B56CFD04-354E-43D9-B120-D101EA67ED09}"/>
    <dgm:cxn modelId="{F2C7EC17-81AC-43BD-8891-A4955020190F}" srcId="{1A07C288-56BC-497A-B640-8DA2F0BFBB2D}" destId="{7863A6E9-D7B2-4F3F-AED9-980337432E2E}" srcOrd="0" destOrd="0" parTransId="{757D8826-B7A6-44D1-8D6E-C0207DF156EF}" sibTransId="{1C8189B0-3A94-422B-A887-F50F2314C006}"/>
    <dgm:cxn modelId="{8A41AC26-FC28-4966-AA08-0BC90E2E35F4}" type="presOf" srcId="{01B5AD70-789F-46CE-BEC8-3F58840C9888}" destId="{8F94D0E8-F171-4566-9EB7-23F6548A5FBB}" srcOrd="0" destOrd="0" presId="urn:microsoft.com/office/officeart/2005/8/layout/hierarchy3"/>
    <dgm:cxn modelId="{E9CAFC28-9B91-4B00-B11D-6296BA35EE82}" type="presOf" srcId="{D42C2B35-EDFE-402E-94B7-12BC0343FEC9}" destId="{63F92308-A195-4C79-A665-2A05E220A8E4}" srcOrd="0" destOrd="0" presId="urn:microsoft.com/office/officeart/2005/8/layout/hierarchy3"/>
    <dgm:cxn modelId="{5D5F402F-BFC7-4E67-8AC6-00D33F6AE804}" type="presOf" srcId="{D5AFE189-9BC9-4FC8-9313-4F9A1275071B}" destId="{9409B6CB-45D2-4D79-A942-75CCA3107D2C}" srcOrd="1" destOrd="0" presId="urn:microsoft.com/office/officeart/2005/8/layout/hierarchy3"/>
    <dgm:cxn modelId="{3CA39B31-A395-44AD-87D6-2B4DBA8AFA59}" type="presOf" srcId="{F9293C0A-3C81-41D3-A32B-884AEB65641B}" destId="{545B7651-4EFF-4E2F-90C2-B528942A6BE5}" srcOrd="1" destOrd="0" presId="urn:microsoft.com/office/officeart/2005/8/layout/hierarchy3"/>
    <dgm:cxn modelId="{47D83535-08C5-4916-B9B2-4DA652C9CDFA}" type="presOf" srcId="{EA7E11D4-0EB1-4CF5-91C9-C1D5A33B64D4}" destId="{2572FD6C-6BA1-4112-8861-8FF3DA941C02}" srcOrd="0" destOrd="0" presId="urn:microsoft.com/office/officeart/2005/8/layout/hierarchy3"/>
    <dgm:cxn modelId="{7E5B653A-C65F-4FC3-83B8-0A36476FF6AF}" type="presOf" srcId="{1A07C288-56BC-497A-B640-8DA2F0BFBB2D}" destId="{240E5F32-0810-4464-89C5-83A9083E14D4}" srcOrd="0" destOrd="0" presId="urn:microsoft.com/office/officeart/2005/8/layout/hierarchy3"/>
    <dgm:cxn modelId="{377CB93D-4503-4393-8F4B-1FE422BEFDF5}" srcId="{D5AFE189-9BC9-4FC8-9313-4F9A1275071B}" destId="{1BD203B5-C2F7-4F18-85F6-BF1B5A318CC0}" srcOrd="2" destOrd="0" parTransId="{524332FA-90F9-492E-9F57-CB183B10ED46}" sibTransId="{BC9AEAC8-9FAD-4D0B-BE0B-1FD3A93A76F8}"/>
    <dgm:cxn modelId="{9183113E-47AF-4B15-908A-363059A89E9C}" type="presOf" srcId="{43E01CC0-3A94-4AE8-A508-5E05323288A5}" destId="{4F50C45E-A0C8-4EFD-85DC-F22DE5D8ABDF}" srcOrd="1" destOrd="0" presId="urn:microsoft.com/office/officeart/2005/8/layout/hierarchy3"/>
    <dgm:cxn modelId="{95AC593E-CA41-46A9-B476-C8F6296A4CFC}" type="presOf" srcId="{874C4A84-7ECB-407F-9116-0B4416119B12}" destId="{5145A3B5-ACF5-400E-93DF-E51C1E1D171A}" srcOrd="0" destOrd="0" presId="urn:microsoft.com/office/officeart/2005/8/layout/hierarchy3"/>
    <dgm:cxn modelId="{A3123E3F-4BE9-4023-A873-40A8A48DA48F}" type="presOf" srcId="{7E7F1173-B62B-4585-9F0C-E9CC79B8CC8D}" destId="{2CD17B9D-11DB-4B2F-AA9C-AD08A45B8C07}" srcOrd="0" destOrd="0" presId="urn:microsoft.com/office/officeart/2005/8/layout/hierarchy3"/>
    <dgm:cxn modelId="{2EDAF05D-491B-499C-9E9E-753388ACF8B8}" type="presOf" srcId="{8C916A94-C00E-4695-97E7-DC163233ADBD}" destId="{16A4F747-D01F-4C32-B262-A838E6E43B4B}" srcOrd="0" destOrd="0" presId="urn:microsoft.com/office/officeart/2005/8/layout/hierarchy3"/>
    <dgm:cxn modelId="{2D959E64-E60C-42A8-8DEE-A336076B87E5}" type="presOf" srcId="{DC779EF2-FB9F-401B-8983-64B57CFD38AF}" destId="{60C0AEF7-E215-4EC0-B120-27BC75D06B92}" srcOrd="0" destOrd="0" presId="urn:microsoft.com/office/officeart/2005/8/layout/hierarchy3"/>
    <dgm:cxn modelId="{6E7AC444-E4E7-4930-949D-F2C595484BE3}" srcId="{43E01CC0-3A94-4AE8-A508-5E05323288A5}" destId="{3AC972B0-AB0D-4C9F-8E95-50CF3B138C3C}" srcOrd="0" destOrd="0" parTransId="{9B574DB9-8BCA-4C6C-8A98-8CC00EFA7DA1}" sibTransId="{7C7C8253-159C-449C-BA94-571A4CCCC79A}"/>
    <dgm:cxn modelId="{5AB4DF45-177D-41D7-A089-677BDFA6E070}" type="presOf" srcId="{17E6C64F-3A7B-4C76-952F-51D59E838532}" destId="{5B4DCD66-CCFE-49E4-B041-C40105E411FF}" srcOrd="0" destOrd="0" presId="urn:microsoft.com/office/officeart/2005/8/layout/hierarchy3"/>
    <dgm:cxn modelId="{055F344B-427C-4943-BEF8-2566E84691AB}" srcId="{1A07C288-56BC-497A-B640-8DA2F0BFBB2D}" destId="{B717AED9-48C1-4514-8F72-A6F335A45652}" srcOrd="1" destOrd="0" parTransId="{36535799-715D-4CCF-BAD0-B6704C35CF76}" sibTransId="{A8A67AD6-F0C7-42EB-8CEE-AED67EA0E7B8}"/>
    <dgm:cxn modelId="{CB44FD4B-F4B1-40DC-9C36-D7BC1AC46AC7}" type="presOf" srcId="{F9293C0A-3C81-41D3-A32B-884AEB65641B}" destId="{B974689F-946E-45ED-A81F-9AA2BB066CF5}" srcOrd="0" destOrd="0" presId="urn:microsoft.com/office/officeart/2005/8/layout/hierarchy3"/>
    <dgm:cxn modelId="{81894D6C-E668-41E8-B17B-E67AC5DA65D3}" type="presOf" srcId="{378349B6-9092-47C5-A62A-6B553E2A60F9}" destId="{8F9E0611-12F1-42B4-B732-B12CDF548448}" srcOrd="0" destOrd="0" presId="urn:microsoft.com/office/officeart/2005/8/layout/hierarchy3"/>
    <dgm:cxn modelId="{4BC5EF6C-5E82-4BEE-B2A4-BEBF31625F9F}" srcId="{F9293C0A-3C81-41D3-A32B-884AEB65641B}" destId="{A9DF78F0-F87A-46FC-AE18-644C536E2178}" srcOrd="3" destOrd="0" parTransId="{AEC41B2B-7DA5-4F74-8467-92628F46CE99}" sibTransId="{6B65A53E-1300-48D1-9D72-915B79F8A35C}"/>
    <dgm:cxn modelId="{89667A4D-C47A-40FF-8059-F74D5D6F8D02}" type="presOf" srcId="{8795B214-C6D3-4424-A342-3E8E3AB184E1}" destId="{3F60C797-25DD-472F-8DB4-6E95375350E4}" srcOrd="1" destOrd="0" presId="urn:microsoft.com/office/officeart/2005/8/layout/hierarchy3"/>
    <dgm:cxn modelId="{2A1A8E6D-A927-41F3-BC52-AE6F1E361ECC}" type="presOf" srcId="{AEC41B2B-7DA5-4F74-8467-92628F46CE99}" destId="{02C2C36B-15F9-446F-8A35-9502437571AB}" srcOrd="0" destOrd="0" presId="urn:microsoft.com/office/officeart/2005/8/layout/hierarchy3"/>
    <dgm:cxn modelId="{9E53C76D-88B6-4875-9964-A8AE9A390F8A}" type="presOf" srcId="{000A229B-D945-461B-9FD9-2C629AAE9FBF}" destId="{CC84A58F-1DA9-45C3-94FB-9F6D9561D664}" srcOrd="0" destOrd="0" presId="urn:microsoft.com/office/officeart/2005/8/layout/hierarchy3"/>
    <dgm:cxn modelId="{8A124C4E-B161-4DA8-A3E4-E46B8FCE632A}" type="presOf" srcId="{73167692-4AB5-47E3-B55D-693866F9126A}" destId="{09EBA5A0-62FE-4702-939A-0909BFF90FB5}" srcOrd="0" destOrd="0" presId="urn:microsoft.com/office/officeart/2005/8/layout/hierarchy3"/>
    <dgm:cxn modelId="{BE4E786E-CBF9-421C-A700-C00C1B2597BE}" type="presOf" srcId="{536CCCB0-B776-444C-9E0D-06CD84A401BE}" destId="{90E3C41F-9C3D-4E27-9D04-C35D34FE5C96}" srcOrd="0" destOrd="0" presId="urn:microsoft.com/office/officeart/2005/8/layout/hierarchy3"/>
    <dgm:cxn modelId="{1492294F-3E16-4EDD-BD31-89878181D3C8}" type="presOf" srcId="{6A4C6D1B-6D69-4B7B-8302-345B7A1D01DF}" destId="{C3C17184-4EC3-4344-B007-66BD92DA1F38}" srcOrd="0" destOrd="0" presId="urn:microsoft.com/office/officeart/2005/8/layout/hierarchy3"/>
    <dgm:cxn modelId="{FE411C70-619B-4A8F-9311-B6D30A269732}" type="presOf" srcId="{1BD203B5-C2F7-4F18-85F6-BF1B5A318CC0}" destId="{11F17DCB-D663-4F02-B1A4-487708095156}" srcOrd="0" destOrd="0" presId="urn:microsoft.com/office/officeart/2005/8/layout/hierarchy3"/>
    <dgm:cxn modelId="{103CA073-2AC9-47B7-8BC0-9B34B8B1C4CD}" type="presOf" srcId="{B717AED9-48C1-4514-8F72-A6F335A45652}" destId="{4B52711A-B007-49D9-AE9F-94106F724F8D}" srcOrd="0" destOrd="0" presId="urn:microsoft.com/office/officeart/2005/8/layout/hierarchy3"/>
    <dgm:cxn modelId="{D3009F7B-E51E-4BDD-928B-51C2D1F69BFC}" srcId="{1A07C288-56BC-497A-B640-8DA2F0BFBB2D}" destId="{54F29BEB-38CE-49D4-B160-D0CCDECABC91}" srcOrd="2" destOrd="0" parTransId="{2853862F-3AE2-4F8A-9658-E3FDC61757A9}" sibTransId="{D170A0D0-9E0C-4ECB-AAF6-732CA0351DCF}"/>
    <dgm:cxn modelId="{89CBE27C-CE51-4303-BA9F-F32BA5597336}" srcId="{BA5474E6-45B7-4FEB-B2DD-18B3204E43F7}" destId="{F9293C0A-3C81-41D3-A32B-884AEB65641B}" srcOrd="2" destOrd="0" parTransId="{9A7D27AB-A280-4BE6-A377-5EC3EF8D2881}" sibTransId="{57A406DF-58D6-4726-B9BD-8D148506A15F}"/>
    <dgm:cxn modelId="{2C1E8780-CC7E-4B57-9BA9-93D5BF3E755B}" type="presOf" srcId="{AA765705-13BF-4EA8-9DED-034F79B039F9}" destId="{6B0A881D-0B06-4899-8280-56574E4A68F5}" srcOrd="0" destOrd="0" presId="urn:microsoft.com/office/officeart/2005/8/layout/hierarchy3"/>
    <dgm:cxn modelId="{96D25383-3279-4929-B83B-4F437486E50E}" type="presOf" srcId="{39EDDDB1-5F39-4624-B6A4-3652E2F5155D}" destId="{CD31F367-5D4A-45B1-BAC7-E6AA5DA96531}" srcOrd="0" destOrd="0" presId="urn:microsoft.com/office/officeart/2005/8/layout/hierarchy3"/>
    <dgm:cxn modelId="{1C05E084-3E07-4C0F-8A79-2F5A8465A384}" srcId="{43E01CC0-3A94-4AE8-A508-5E05323288A5}" destId="{31F02632-5B56-4259-9F01-B352396A890D}" srcOrd="1" destOrd="0" parTransId="{CD050694-F41D-40BF-A7D6-53A01C14E10A}" sibTransId="{E322BDBD-059A-4A20-93B6-C96D5081EE36}"/>
    <dgm:cxn modelId="{2F564388-2D4D-4115-ABAF-0EFAFE2CF06C}" srcId="{D5AFE189-9BC9-4FC8-9313-4F9A1275071B}" destId="{378349B6-9092-47C5-A62A-6B553E2A60F9}" srcOrd="0" destOrd="0" parTransId="{08D15E0C-F444-49ED-99C7-9150852F2085}" sibTransId="{AB8464EC-A63B-4ED4-B7DE-3DFBC1E554DD}"/>
    <dgm:cxn modelId="{9ED79D88-CB52-4870-87BB-858F9BEED915}" type="presOf" srcId="{8795B214-C6D3-4424-A342-3E8E3AB184E1}" destId="{9C85FDDB-4392-4E53-89B2-70E5A5CEEAAF}" srcOrd="0" destOrd="0" presId="urn:microsoft.com/office/officeart/2005/8/layout/hierarchy3"/>
    <dgm:cxn modelId="{AE08E98D-BC36-4D63-ACE7-95B9E3B9F370}" type="presOf" srcId="{31F02632-5B56-4259-9F01-B352396A890D}" destId="{C9DE71EA-0A16-4508-BBB4-8F30DBB01B06}" srcOrd="0" destOrd="0" presId="urn:microsoft.com/office/officeart/2005/8/layout/hierarchy3"/>
    <dgm:cxn modelId="{F380CD97-E4AB-4A55-BBE4-9CDE2B220CFF}" type="presOf" srcId="{536CCCB0-B776-444C-9E0D-06CD84A401BE}" destId="{66C45E80-C13D-4323-BCD7-8F190AF48C9E}" srcOrd="1" destOrd="0" presId="urn:microsoft.com/office/officeart/2005/8/layout/hierarchy3"/>
    <dgm:cxn modelId="{F0DCD79A-F9FA-4AA7-B4B8-FFDED98EBFB1}" type="presOf" srcId="{43E01CC0-3A94-4AE8-A508-5E05323288A5}" destId="{F977AD8A-B550-4D58-9767-D0084FC57179}" srcOrd="0" destOrd="0" presId="urn:microsoft.com/office/officeart/2005/8/layout/hierarchy3"/>
    <dgm:cxn modelId="{F13E609C-B949-4447-9535-F97F5813489D}" srcId="{536CCCB0-B776-444C-9E0D-06CD84A401BE}" destId="{E1D2A287-D5DD-4B3A-8E4C-AE8557FB4348}" srcOrd="0" destOrd="0" parTransId="{C903A037-D94B-498C-9EE5-A7AEE1CB9D03}" sibTransId="{C1E3711B-122F-4745-848B-4E26A46371FB}"/>
    <dgm:cxn modelId="{31B5E6A0-019E-493C-B1D4-BF18D9CCA575}" type="presOf" srcId="{CD050694-F41D-40BF-A7D6-53A01C14E10A}" destId="{147789F3-8D93-4ABB-A8E8-80C226E59C50}" srcOrd="0" destOrd="0" presId="urn:microsoft.com/office/officeart/2005/8/layout/hierarchy3"/>
    <dgm:cxn modelId="{5882B7A4-32BE-47B5-9FE9-FFC91A80B522}" srcId="{BA5474E6-45B7-4FEB-B2DD-18B3204E43F7}" destId="{1A07C288-56BC-497A-B640-8DA2F0BFBB2D}" srcOrd="3" destOrd="0" parTransId="{94CD7BE3-DE20-40DB-98B9-D10788BCFEF6}" sibTransId="{43A7048A-7C66-463F-AE16-1F181F037D12}"/>
    <dgm:cxn modelId="{E92617A7-21CF-4556-98FD-1C295A16A4B1}" type="presOf" srcId="{84E7A5D0-4600-4C1A-B6DC-C916B9409DE0}" destId="{46BA4A77-2298-487E-BF40-B6D05AE52333}" srcOrd="0" destOrd="0" presId="urn:microsoft.com/office/officeart/2005/8/layout/hierarchy3"/>
    <dgm:cxn modelId="{B13CF3A8-1140-484C-A666-EFC09DAEB0FC}" type="presOf" srcId="{F7BADA26-C371-474F-A33E-AF8CEE7C5909}" destId="{9C87BD9D-7D47-41CD-9DB5-1F222180E712}" srcOrd="0" destOrd="0" presId="urn:microsoft.com/office/officeart/2005/8/layout/hierarchy3"/>
    <dgm:cxn modelId="{4F131FA9-FA5E-4A36-AE6F-02AF81D5FF2B}" type="presOf" srcId="{AF58BC83-27C5-4C24-B377-87715468DD65}" destId="{D23BB2F6-B2E0-4F4A-8955-95DFAF7F776E}" srcOrd="0" destOrd="0" presId="urn:microsoft.com/office/officeart/2005/8/layout/hierarchy3"/>
    <dgm:cxn modelId="{76B758A9-6874-455A-8096-1D79089A0A0F}" srcId="{8795B214-C6D3-4424-A342-3E8E3AB184E1}" destId="{89070E07-8A52-4320-BE5A-3E24E742CDBA}" srcOrd="3" destOrd="0" parTransId="{6A4C6D1B-6D69-4B7B-8302-345B7A1D01DF}" sibTransId="{FFB5D9E0-2290-4BCA-923E-641AF6A1EDE4}"/>
    <dgm:cxn modelId="{F9E3AAAD-42A8-4F40-BCE8-6C8C1BF645C5}" type="presOf" srcId="{A9DF78F0-F87A-46FC-AE18-644C536E2178}" destId="{C36A21EF-7512-4CD3-83C8-ECF3BCCA97D3}" srcOrd="0" destOrd="0" presId="urn:microsoft.com/office/officeart/2005/8/layout/hierarchy3"/>
    <dgm:cxn modelId="{35074DB3-4E9E-44D3-B386-AA93E2E1FFCE}" srcId="{F9293C0A-3C81-41D3-A32B-884AEB65641B}" destId="{874C4A84-7ECB-407F-9116-0B4416119B12}" srcOrd="2" destOrd="0" parTransId="{49163CFE-0142-4EA6-95EC-E6CADC9AF790}" sibTransId="{40D9ED67-A91C-4EBB-A846-AA2FA25EB2EE}"/>
    <dgm:cxn modelId="{DC9159B4-83CA-44A1-9434-A22559390AC1}" type="presOf" srcId="{3AC972B0-AB0D-4C9F-8E95-50CF3B138C3C}" destId="{160BAFDB-698F-4CA1-97B0-216D6339DF2F}" srcOrd="0" destOrd="0" presId="urn:microsoft.com/office/officeart/2005/8/layout/hierarchy3"/>
    <dgm:cxn modelId="{922FC6BA-EAE9-484C-B3A1-F95F550C2FE1}" type="presOf" srcId="{757D8826-B7A6-44D1-8D6E-C0207DF156EF}" destId="{8226B0F3-2037-4978-A8A5-291728E9C0B8}" srcOrd="0" destOrd="0" presId="urn:microsoft.com/office/officeart/2005/8/layout/hierarchy3"/>
    <dgm:cxn modelId="{0A6D73BC-F360-45F6-9190-D992E6912020}" srcId="{43E01CC0-3A94-4AE8-A508-5E05323288A5}" destId="{39EDDDB1-5F39-4624-B6A4-3652E2F5155D}" srcOrd="3" destOrd="0" parTransId="{73167692-4AB5-47E3-B55D-693866F9126A}" sibTransId="{2FF798D8-324A-49E3-A1E8-818E95708A9F}"/>
    <dgm:cxn modelId="{B0DB90BE-ABBC-49D0-BD73-5F07DBFD54B4}" srcId="{F9293C0A-3C81-41D3-A32B-884AEB65641B}" destId="{EA7E11D4-0EB1-4CF5-91C9-C1D5A33B64D4}" srcOrd="0" destOrd="0" parTransId="{AA765705-13BF-4EA8-9DED-034F79B039F9}" sibTransId="{31BFBC45-4FF9-412D-9712-621DCC8292DA}"/>
    <dgm:cxn modelId="{2D5B60C5-912C-4BAC-B696-9194F570B2CA}" type="presOf" srcId="{89070E07-8A52-4320-BE5A-3E24E742CDBA}" destId="{1419CF1A-3905-48F9-AF3B-0C4B53997C7A}" srcOrd="0" destOrd="0" presId="urn:microsoft.com/office/officeart/2005/8/layout/hierarchy3"/>
    <dgm:cxn modelId="{9CD44EC5-E0D6-4EC6-98B6-65CBA254F2D8}" type="presOf" srcId="{ACF9A43C-D4DA-4B10-8AD4-7E66E483A930}" destId="{347D8FD0-1741-455F-82B3-5BDAC36AA9B9}" srcOrd="0" destOrd="0" presId="urn:microsoft.com/office/officeart/2005/8/layout/hierarchy3"/>
    <dgm:cxn modelId="{3BEF85C5-91E8-4231-99B0-46C8BB4E2F9C}" srcId="{536CCCB0-B776-444C-9E0D-06CD84A401BE}" destId="{8C916A94-C00E-4695-97E7-DC163233ADBD}" srcOrd="2" destOrd="0" parTransId="{F7BADA26-C371-474F-A33E-AF8CEE7C5909}" sibTransId="{AE46A520-019C-4A37-BF27-F9321B183FF3}"/>
    <dgm:cxn modelId="{9C8A4BC6-F41C-425A-A5E8-1989190E3FBE}" srcId="{BA5474E6-45B7-4FEB-B2DD-18B3204E43F7}" destId="{43E01CC0-3A94-4AE8-A508-5E05323288A5}" srcOrd="4" destOrd="0" parTransId="{88658FDC-A2E8-4C15-99FB-1B58722F496C}" sibTransId="{973DC564-13AD-4592-A40F-533279BABA61}"/>
    <dgm:cxn modelId="{CC4518C8-C1B9-4306-9208-7E566D8EA103}" type="presOf" srcId="{43CB3BA3-CF00-410F-9716-52D51F986146}" destId="{FB5FF742-ABB6-4511-8E89-79D822959A74}" srcOrd="0" destOrd="0" presId="urn:microsoft.com/office/officeart/2005/8/layout/hierarchy3"/>
    <dgm:cxn modelId="{666A09C9-8401-40E6-9195-5C9175A74795}" srcId="{8795B214-C6D3-4424-A342-3E8E3AB184E1}" destId="{C751C840-03DD-460C-8AE6-B7C18B52BDDF}" srcOrd="1" destOrd="0" parTransId="{17E6C64F-3A7B-4C76-952F-51D59E838532}" sibTransId="{D1508889-A554-4868-AF2F-9BC44D20A716}"/>
    <dgm:cxn modelId="{F09063C9-C61C-4242-B3B0-30442513BCC9}" type="presOf" srcId="{7B7DE985-B842-4BC0-BA22-466DE3CC2F34}" destId="{3A1F49BE-1355-4C6C-8AAD-D6A1050559AB}" srcOrd="0" destOrd="0" presId="urn:microsoft.com/office/officeart/2005/8/layout/hierarchy3"/>
    <dgm:cxn modelId="{83AAE0C9-0D6B-4076-ACAD-EB5C168358AA}" type="presOf" srcId="{FAE1AA07-BA1F-48F8-BF46-18C8F2A8F4C8}" destId="{535E31F3-DD65-4D6A-B6FC-82DC9FB7F2DE}" srcOrd="0" destOrd="0" presId="urn:microsoft.com/office/officeart/2005/8/layout/hierarchy3"/>
    <dgm:cxn modelId="{A675C2CA-0626-4141-8358-D259FBDA332F}" type="presOf" srcId="{49163CFE-0142-4EA6-95EC-E6CADC9AF790}" destId="{9D718CA6-5A88-4A3A-BDC9-725F971DE46C}" srcOrd="0" destOrd="0" presId="urn:microsoft.com/office/officeart/2005/8/layout/hierarchy3"/>
    <dgm:cxn modelId="{7E7813CE-815E-47CF-A5A7-105E9A2ABF37}" type="presOf" srcId="{1A4A84A6-BFC7-4871-86FC-3941FAA27F1F}" destId="{A1A631BA-7D6A-4EFD-B950-3D01304C6E89}" srcOrd="0" destOrd="0" presId="urn:microsoft.com/office/officeart/2005/8/layout/hierarchy3"/>
    <dgm:cxn modelId="{E7270EDE-FC9D-4B4C-BFAE-D01CBC692DB1}" type="presOf" srcId="{88A5808D-9752-4447-B7DF-BDEE9E4CF985}" destId="{99F34B49-80C3-4E9C-9D11-A249CD662154}" srcOrd="0" destOrd="0" presId="urn:microsoft.com/office/officeart/2005/8/layout/hierarchy3"/>
    <dgm:cxn modelId="{D28E93DE-7474-4E87-A8E8-057F05364F0C}" type="presOf" srcId="{1A07C288-56BC-497A-B640-8DA2F0BFBB2D}" destId="{0CF73812-059A-4FBE-8BCB-EF6102AB2405}" srcOrd="1" destOrd="0" presId="urn:microsoft.com/office/officeart/2005/8/layout/hierarchy3"/>
    <dgm:cxn modelId="{0B8862DF-451C-4181-B213-FA1CCA1AB728}" type="presOf" srcId="{BA5474E6-45B7-4FEB-B2DD-18B3204E43F7}" destId="{DAFFC6FB-0240-40DF-8D44-F8BE048F270D}" srcOrd="0" destOrd="0" presId="urn:microsoft.com/office/officeart/2005/8/layout/hierarchy3"/>
    <dgm:cxn modelId="{4D3BBCE2-5DE6-4093-BD57-EC0566DF292A}" srcId="{BA5474E6-45B7-4FEB-B2DD-18B3204E43F7}" destId="{8795B214-C6D3-4424-A342-3E8E3AB184E1}" srcOrd="5" destOrd="0" parTransId="{FF054A71-5B57-4F4B-B6BB-4273CB066C14}" sibTransId="{F91E2971-23B8-41F3-871F-575E75A8F6E8}"/>
    <dgm:cxn modelId="{239772E4-5548-4630-B60A-C7CFD4518B43}" type="presOf" srcId="{BA390DE6-6AB2-493B-90D3-96E2C6943550}" destId="{EFBACF1C-7E52-48CB-AA41-72FDCC053BB0}" srcOrd="0" destOrd="0" presId="urn:microsoft.com/office/officeart/2005/8/layout/hierarchy3"/>
    <dgm:cxn modelId="{6F02CDE4-AF04-409D-8E2B-DEB3FEE9433A}" type="presOf" srcId="{08D15E0C-F444-49ED-99C7-9150852F2085}" destId="{08590CC4-A9F2-45B5-8ECE-D0D221AF80EE}" srcOrd="0" destOrd="0" presId="urn:microsoft.com/office/officeart/2005/8/layout/hierarchy3"/>
    <dgm:cxn modelId="{3E8B50E5-8A2D-4597-9699-827042EA1D68}" type="presOf" srcId="{C751C840-03DD-460C-8AE6-B7C18B52BDDF}" destId="{E0F0DF78-6C5D-4A93-BE29-D0D729F8EF80}" srcOrd="0" destOrd="0" presId="urn:microsoft.com/office/officeart/2005/8/layout/hierarchy3"/>
    <dgm:cxn modelId="{F6BD49E6-45EC-4F46-8A2E-3F553BEF4D5C}" srcId="{43E01CC0-3A94-4AE8-A508-5E05323288A5}" destId="{01B5AD70-789F-46CE-BEC8-3F58840C9888}" srcOrd="2" destOrd="0" parTransId="{BA390DE6-6AB2-493B-90D3-96E2C6943550}" sibTransId="{EAF898EA-19B1-4B22-875D-38D05368218B}"/>
    <dgm:cxn modelId="{13696BE7-2DAC-408D-BBB0-9B70DEE9D642}" type="presOf" srcId="{9B574DB9-8BCA-4C6C-8A98-8CC00EFA7DA1}" destId="{356C7E2A-A114-41A4-A64B-6DDDDD92C225}" srcOrd="0" destOrd="0" presId="urn:microsoft.com/office/officeart/2005/8/layout/hierarchy3"/>
    <dgm:cxn modelId="{AF1F24E8-14C3-4CE4-848B-926A4A24CB1D}" srcId="{536CCCB0-B776-444C-9E0D-06CD84A401BE}" destId="{84E7A5D0-4600-4C1A-B6DC-C916B9409DE0}" srcOrd="1" destOrd="0" parTransId="{22E9A21D-C2E0-4809-A1F1-0A415AB4ED35}" sibTransId="{B7B1A774-18AC-43D7-A02F-21CDE621974C}"/>
    <dgm:cxn modelId="{A8C7CEEB-A8CC-4765-A4DD-147D14CFFFE4}" type="presOf" srcId="{E1D2A287-D5DD-4B3A-8E4C-AE8557FB4348}" destId="{A03EF523-424C-489D-B379-9E30AC6BFB42}" srcOrd="0" destOrd="0" presId="urn:microsoft.com/office/officeart/2005/8/layout/hierarchy3"/>
    <dgm:cxn modelId="{23DBA2ED-0DBB-4059-8313-A2020922250C}" srcId="{BA5474E6-45B7-4FEB-B2DD-18B3204E43F7}" destId="{D5AFE189-9BC9-4FC8-9313-4F9A1275071B}" srcOrd="0" destOrd="0" parTransId="{52D9DEC5-C392-4322-A5E7-6B482FA4F540}" sibTransId="{AB4B7B7E-1291-4E20-8863-276BC8F0F956}"/>
    <dgm:cxn modelId="{B57913EE-982B-4743-B378-9259B75B1B94}" srcId="{D5AFE189-9BC9-4FC8-9313-4F9A1275071B}" destId="{284CF09E-87A2-4EF7-B1D4-4E0E89F9C047}" srcOrd="1" destOrd="0" parTransId="{FAE1AA07-BA1F-48F8-BF46-18C8F2A8F4C8}" sibTransId="{E5DEBD70-0F31-4CD7-A7B3-5FBBC1D757B1}"/>
    <dgm:cxn modelId="{193A85EF-E150-481B-9231-FB8E899C8BD3}" type="presOf" srcId="{284CF09E-87A2-4EF7-B1D4-4E0E89F9C047}" destId="{82D3B3D6-DBBB-4A17-86C3-CB1EE8BBE949}" srcOrd="0" destOrd="0" presId="urn:microsoft.com/office/officeart/2005/8/layout/hierarchy3"/>
    <dgm:cxn modelId="{61F216F2-2364-4A29-868F-917265A78AC9}" type="presOf" srcId="{36535799-715D-4CCF-BAD0-B6704C35CF76}" destId="{79F64F0C-B36D-40E1-949D-8712BD9EE33D}" srcOrd="0" destOrd="0" presId="urn:microsoft.com/office/officeart/2005/8/layout/hierarchy3"/>
    <dgm:cxn modelId="{C76ABFF3-05F9-49F1-9521-F66FEF622F12}" type="presOf" srcId="{54F29BEB-38CE-49D4-B160-D0CCDECABC91}" destId="{7DDCEAEA-DB48-48D0-9FA0-D89F4B0A92D0}" srcOrd="0" destOrd="0" presId="urn:microsoft.com/office/officeart/2005/8/layout/hierarchy3"/>
    <dgm:cxn modelId="{04A43FF4-CC4B-47FF-8C8F-27717B4EF857}" type="presOf" srcId="{524332FA-90F9-492E-9F57-CB183B10ED46}" destId="{DF04D315-5237-4AF9-8B2F-1F8D830041A0}" srcOrd="0" destOrd="0" presId="urn:microsoft.com/office/officeart/2005/8/layout/hierarchy3"/>
    <dgm:cxn modelId="{285369FD-8D93-43DF-8609-B0BDEA71B891}" type="presOf" srcId="{DA00812E-FA48-4D65-9516-D36D5F6047BB}" destId="{1BC8CC5E-2D9D-4184-A0F8-3DBCD9D61F7D}" srcOrd="0" destOrd="0" presId="urn:microsoft.com/office/officeart/2005/8/layout/hierarchy3"/>
    <dgm:cxn modelId="{560FB1FE-379A-4032-AD19-F361793D8A49}" srcId="{D5AFE189-9BC9-4FC8-9313-4F9A1275071B}" destId="{DC779EF2-FB9F-401B-8983-64B57CFD38AF}" srcOrd="3" destOrd="0" parTransId="{43CB3BA3-CF00-410F-9716-52D51F986146}" sibTransId="{290C2CFB-2648-4DEC-BC36-981E2B5765A5}"/>
    <dgm:cxn modelId="{964780FF-2DFE-485D-B6F6-03E63BD98C7A}" type="presOf" srcId="{2853862F-3AE2-4F8A-9658-E3FDC61757A9}" destId="{D76A112E-DE7D-42E4-A545-327C5F7AE86B}" srcOrd="0" destOrd="0" presId="urn:microsoft.com/office/officeart/2005/8/layout/hierarchy3"/>
    <dgm:cxn modelId="{ED099A23-AF46-4392-AB51-42028D962755}" type="presParOf" srcId="{DAFFC6FB-0240-40DF-8D44-F8BE048F270D}" destId="{DE1B78F5-54C7-4AD9-9B06-0D35D0DD759C}" srcOrd="0" destOrd="0" presId="urn:microsoft.com/office/officeart/2005/8/layout/hierarchy3"/>
    <dgm:cxn modelId="{2CDF392B-7739-4E7D-B9E8-D12B4FFD1ED6}" type="presParOf" srcId="{DE1B78F5-54C7-4AD9-9B06-0D35D0DD759C}" destId="{BDA5255C-7A98-4931-88B8-679BBF7F53F3}" srcOrd="0" destOrd="0" presId="urn:microsoft.com/office/officeart/2005/8/layout/hierarchy3"/>
    <dgm:cxn modelId="{45EF78C4-BA55-46C4-9E57-1D6DBE694A52}" type="presParOf" srcId="{BDA5255C-7A98-4931-88B8-679BBF7F53F3}" destId="{CD348C5A-2CDA-4F28-9142-EE63B9A8D28A}" srcOrd="0" destOrd="0" presId="urn:microsoft.com/office/officeart/2005/8/layout/hierarchy3"/>
    <dgm:cxn modelId="{6F0EA723-93D0-4702-916D-FF7CCD56517E}" type="presParOf" srcId="{BDA5255C-7A98-4931-88B8-679BBF7F53F3}" destId="{9409B6CB-45D2-4D79-A942-75CCA3107D2C}" srcOrd="1" destOrd="0" presId="urn:microsoft.com/office/officeart/2005/8/layout/hierarchy3"/>
    <dgm:cxn modelId="{27EA7F78-93FD-4B42-9D35-37D4D39CB2DF}" type="presParOf" srcId="{DE1B78F5-54C7-4AD9-9B06-0D35D0DD759C}" destId="{CD3616EC-D2AC-456C-9036-F2A864B8931B}" srcOrd="1" destOrd="0" presId="urn:microsoft.com/office/officeart/2005/8/layout/hierarchy3"/>
    <dgm:cxn modelId="{C39EBC47-0FC3-48D8-A029-145B3CBCAAD2}" type="presParOf" srcId="{CD3616EC-D2AC-456C-9036-F2A864B8931B}" destId="{08590CC4-A9F2-45B5-8ECE-D0D221AF80EE}" srcOrd="0" destOrd="0" presId="urn:microsoft.com/office/officeart/2005/8/layout/hierarchy3"/>
    <dgm:cxn modelId="{B4330C25-44F2-4623-96CF-70B02C9CFA5D}" type="presParOf" srcId="{CD3616EC-D2AC-456C-9036-F2A864B8931B}" destId="{8F9E0611-12F1-42B4-B732-B12CDF548448}" srcOrd="1" destOrd="0" presId="urn:microsoft.com/office/officeart/2005/8/layout/hierarchy3"/>
    <dgm:cxn modelId="{279C50F6-B9B3-4A7A-9D85-A336BC3AE5F2}" type="presParOf" srcId="{CD3616EC-D2AC-456C-9036-F2A864B8931B}" destId="{535E31F3-DD65-4D6A-B6FC-82DC9FB7F2DE}" srcOrd="2" destOrd="0" presId="urn:microsoft.com/office/officeart/2005/8/layout/hierarchy3"/>
    <dgm:cxn modelId="{5D9E5277-6451-4320-BB9C-65DB9AE6CD8C}" type="presParOf" srcId="{CD3616EC-D2AC-456C-9036-F2A864B8931B}" destId="{82D3B3D6-DBBB-4A17-86C3-CB1EE8BBE949}" srcOrd="3" destOrd="0" presId="urn:microsoft.com/office/officeart/2005/8/layout/hierarchy3"/>
    <dgm:cxn modelId="{27A82EC7-8BC2-4528-8F13-853F46E81399}" type="presParOf" srcId="{CD3616EC-D2AC-456C-9036-F2A864B8931B}" destId="{DF04D315-5237-4AF9-8B2F-1F8D830041A0}" srcOrd="4" destOrd="0" presId="urn:microsoft.com/office/officeart/2005/8/layout/hierarchy3"/>
    <dgm:cxn modelId="{07AFC6B2-4175-42E6-B319-67FA5B5213D1}" type="presParOf" srcId="{CD3616EC-D2AC-456C-9036-F2A864B8931B}" destId="{11F17DCB-D663-4F02-B1A4-487708095156}" srcOrd="5" destOrd="0" presId="urn:microsoft.com/office/officeart/2005/8/layout/hierarchy3"/>
    <dgm:cxn modelId="{64CAC3E8-BF9E-4364-9000-EE30894D33E0}" type="presParOf" srcId="{CD3616EC-D2AC-456C-9036-F2A864B8931B}" destId="{FB5FF742-ABB6-4511-8E89-79D822959A74}" srcOrd="6" destOrd="0" presId="urn:microsoft.com/office/officeart/2005/8/layout/hierarchy3"/>
    <dgm:cxn modelId="{E7C13208-4EE6-435A-BC33-53A85DF4D58C}" type="presParOf" srcId="{CD3616EC-D2AC-456C-9036-F2A864B8931B}" destId="{60C0AEF7-E215-4EC0-B120-27BC75D06B92}" srcOrd="7" destOrd="0" presId="urn:microsoft.com/office/officeart/2005/8/layout/hierarchy3"/>
    <dgm:cxn modelId="{987B230F-B606-424A-9E5D-5B288F0D68C4}" type="presParOf" srcId="{DAFFC6FB-0240-40DF-8D44-F8BE048F270D}" destId="{A06A2773-A034-401B-B5BB-9B0A921203A6}" srcOrd="1" destOrd="0" presId="urn:microsoft.com/office/officeart/2005/8/layout/hierarchy3"/>
    <dgm:cxn modelId="{3704833B-742E-4F27-9D56-39614321573D}" type="presParOf" srcId="{A06A2773-A034-401B-B5BB-9B0A921203A6}" destId="{B9E96EE1-6593-4CAB-AE87-8EB2E276AB5A}" srcOrd="0" destOrd="0" presId="urn:microsoft.com/office/officeart/2005/8/layout/hierarchy3"/>
    <dgm:cxn modelId="{27B454B0-755D-41C3-9234-E03C78C0BB65}" type="presParOf" srcId="{B9E96EE1-6593-4CAB-AE87-8EB2E276AB5A}" destId="{90E3C41F-9C3D-4E27-9D04-C35D34FE5C96}" srcOrd="0" destOrd="0" presId="urn:microsoft.com/office/officeart/2005/8/layout/hierarchy3"/>
    <dgm:cxn modelId="{83862623-1CDC-4404-B9F4-835CC06BD724}" type="presParOf" srcId="{B9E96EE1-6593-4CAB-AE87-8EB2E276AB5A}" destId="{66C45E80-C13D-4323-BCD7-8F190AF48C9E}" srcOrd="1" destOrd="0" presId="urn:microsoft.com/office/officeart/2005/8/layout/hierarchy3"/>
    <dgm:cxn modelId="{D97361A4-1847-41DA-A1C5-B1EB5A1AD157}" type="presParOf" srcId="{A06A2773-A034-401B-B5BB-9B0A921203A6}" destId="{224748F6-FF84-40A4-90C7-3884E29884D7}" srcOrd="1" destOrd="0" presId="urn:microsoft.com/office/officeart/2005/8/layout/hierarchy3"/>
    <dgm:cxn modelId="{0A43F8AC-0EA8-4E93-9220-BC504D3B084D}" type="presParOf" srcId="{224748F6-FF84-40A4-90C7-3884E29884D7}" destId="{9178EB88-7174-4DB4-BA29-1B9FF60397E7}" srcOrd="0" destOrd="0" presId="urn:microsoft.com/office/officeart/2005/8/layout/hierarchy3"/>
    <dgm:cxn modelId="{67514A21-FCE9-4C80-AFBB-68EF1479B25B}" type="presParOf" srcId="{224748F6-FF84-40A4-90C7-3884E29884D7}" destId="{A03EF523-424C-489D-B379-9E30AC6BFB42}" srcOrd="1" destOrd="0" presId="urn:microsoft.com/office/officeart/2005/8/layout/hierarchy3"/>
    <dgm:cxn modelId="{F3940C17-E5C4-440D-A0B9-0AB626350A20}" type="presParOf" srcId="{224748F6-FF84-40A4-90C7-3884E29884D7}" destId="{4F595B9E-E42D-47F8-9F6D-69EC5ACE0136}" srcOrd="2" destOrd="0" presId="urn:microsoft.com/office/officeart/2005/8/layout/hierarchy3"/>
    <dgm:cxn modelId="{FEE826DF-FD01-49E3-812E-E4CE3D3CB0CB}" type="presParOf" srcId="{224748F6-FF84-40A4-90C7-3884E29884D7}" destId="{46BA4A77-2298-487E-BF40-B6D05AE52333}" srcOrd="3" destOrd="0" presId="urn:microsoft.com/office/officeart/2005/8/layout/hierarchy3"/>
    <dgm:cxn modelId="{BD983A24-4C16-4414-838B-BDD347120527}" type="presParOf" srcId="{224748F6-FF84-40A4-90C7-3884E29884D7}" destId="{9C87BD9D-7D47-41CD-9DB5-1F222180E712}" srcOrd="4" destOrd="0" presId="urn:microsoft.com/office/officeart/2005/8/layout/hierarchy3"/>
    <dgm:cxn modelId="{04C2FC75-9BEE-44C2-95B4-BA126D52013C}" type="presParOf" srcId="{224748F6-FF84-40A4-90C7-3884E29884D7}" destId="{16A4F747-D01F-4C32-B262-A838E6E43B4B}" srcOrd="5" destOrd="0" presId="urn:microsoft.com/office/officeart/2005/8/layout/hierarchy3"/>
    <dgm:cxn modelId="{39344216-4908-4DAD-A72B-2001C427CF84}" type="presParOf" srcId="{224748F6-FF84-40A4-90C7-3884E29884D7}" destId="{1BC8CC5E-2D9D-4184-A0F8-3DBCD9D61F7D}" srcOrd="6" destOrd="0" presId="urn:microsoft.com/office/officeart/2005/8/layout/hierarchy3"/>
    <dgm:cxn modelId="{CDED82A8-AC8B-4D94-8F68-5102800A2671}" type="presParOf" srcId="{224748F6-FF84-40A4-90C7-3884E29884D7}" destId="{3A1F49BE-1355-4C6C-8AAD-D6A1050559AB}" srcOrd="7" destOrd="0" presId="urn:microsoft.com/office/officeart/2005/8/layout/hierarchy3"/>
    <dgm:cxn modelId="{A6D28850-2266-49BA-8AC6-131E890227F2}" type="presParOf" srcId="{DAFFC6FB-0240-40DF-8D44-F8BE048F270D}" destId="{2E83089B-AC0F-4081-84A0-FFA364DC7893}" srcOrd="2" destOrd="0" presId="urn:microsoft.com/office/officeart/2005/8/layout/hierarchy3"/>
    <dgm:cxn modelId="{8A37AC18-F956-40DB-AC50-BF2A95C78091}" type="presParOf" srcId="{2E83089B-AC0F-4081-84A0-FFA364DC7893}" destId="{6DD51ADD-A99C-4BBB-83B9-3E347B67B663}" srcOrd="0" destOrd="0" presId="urn:microsoft.com/office/officeart/2005/8/layout/hierarchy3"/>
    <dgm:cxn modelId="{1804726A-9B65-4CE4-B302-3280AF3A3463}" type="presParOf" srcId="{6DD51ADD-A99C-4BBB-83B9-3E347B67B663}" destId="{B974689F-946E-45ED-A81F-9AA2BB066CF5}" srcOrd="0" destOrd="0" presId="urn:microsoft.com/office/officeart/2005/8/layout/hierarchy3"/>
    <dgm:cxn modelId="{A40DE47C-70A6-433C-AF88-50D56DA49FDE}" type="presParOf" srcId="{6DD51ADD-A99C-4BBB-83B9-3E347B67B663}" destId="{545B7651-4EFF-4E2F-90C2-B528942A6BE5}" srcOrd="1" destOrd="0" presId="urn:microsoft.com/office/officeart/2005/8/layout/hierarchy3"/>
    <dgm:cxn modelId="{CA1B0820-CBA0-4E6A-AB2E-421AE7C3681F}" type="presParOf" srcId="{2E83089B-AC0F-4081-84A0-FFA364DC7893}" destId="{4C76AE9D-7A6C-48C8-A958-1FD97E4E0C45}" srcOrd="1" destOrd="0" presId="urn:microsoft.com/office/officeart/2005/8/layout/hierarchy3"/>
    <dgm:cxn modelId="{91007998-9176-4D8D-AF9E-5253DD40CC2E}" type="presParOf" srcId="{4C76AE9D-7A6C-48C8-A958-1FD97E4E0C45}" destId="{6B0A881D-0B06-4899-8280-56574E4A68F5}" srcOrd="0" destOrd="0" presId="urn:microsoft.com/office/officeart/2005/8/layout/hierarchy3"/>
    <dgm:cxn modelId="{657E6182-74D4-4736-8F6D-ED4432E2D332}" type="presParOf" srcId="{4C76AE9D-7A6C-48C8-A958-1FD97E4E0C45}" destId="{2572FD6C-6BA1-4112-8861-8FF3DA941C02}" srcOrd="1" destOrd="0" presId="urn:microsoft.com/office/officeart/2005/8/layout/hierarchy3"/>
    <dgm:cxn modelId="{E9AB512B-C2D6-4402-BBEE-9BD2BB58DC79}" type="presParOf" srcId="{4C76AE9D-7A6C-48C8-A958-1FD97E4E0C45}" destId="{D23BB2F6-B2E0-4F4A-8955-95DFAF7F776E}" srcOrd="2" destOrd="0" presId="urn:microsoft.com/office/officeart/2005/8/layout/hierarchy3"/>
    <dgm:cxn modelId="{363D06A6-8E11-45D8-9B81-5BFFB22AF699}" type="presParOf" srcId="{4C76AE9D-7A6C-48C8-A958-1FD97E4E0C45}" destId="{E3E6E696-CA16-4F8B-B5DE-44532FF055E1}" srcOrd="3" destOrd="0" presId="urn:microsoft.com/office/officeart/2005/8/layout/hierarchy3"/>
    <dgm:cxn modelId="{287F6C6A-68FA-4514-9162-86D701A627A7}" type="presParOf" srcId="{4C76AE9D-7A6C-48C8-A958-1FD97E4E0C45}" destId="{9D718CA6-5A88-4A3A-BDC9-725F971DE46C}" srcOrd="4" destOrd="0" presId="urn:microsoft.com/office/officeart/2005/8/layout/hierarchy3"/>
    <dgm:cxn modelId="{24DA123A-6D70-4D91-B2FC-991E0B4801E1}" type="presParOf" srcId="{4C76AE9D-7A6C-48C8-A958-1FD97E4E0C45}" destId="{5145A3B5-ACF5-400E-93DF-E51C1E1D171A}" srcOrd="5" destOrd="0" presId="urn:microsoft.com/office/officeart/2005/8/layout/hierarchy3"/>
    <dgm:cxn modelId="{5E18AC85-F7E9-4698-AF73-A0999FC6E536}" type="presParOf" srcId="{4C76AE9D-7A6C-48C8-A958-1FD97E4E0C45}" destId="{02C2C36B-15F9-446F-8A35-9502437571AB}" srcOrd="6" destOrd="0" presId="urn:microsoft.com/office/officeart/2005/8/layout/hierarchy3"/>
    <dgm:cxn modelId="{BA5FE77D-6A99-4365-B4D4-142918913DFC}" type="presParOf" srcId="{4C76AE9D-7A6C-48C8-A958-1FD97E4E0C45}" destId="{C36A21EF-7512-4CD3-83C8-ECF3BCCA97D3}" srcOrd="7" destOrd="0" presId="urn:microsoft.com/office/officeart/2005/8/layout/hierarchy3"/>
    <dgm:cxn modelId="{D1A6092A-CE59-4063-A351-E55D6D92EAC0}" type="presParOf" srcId="{DAFFC6FB-0240-40DF-8D44-F8BE048F270D}" destId="{C40B7910-7084-450B-900E-ABCCC93D3298}" srcOrd="3" destOrd="0" presId="urn:microsoft.com/office/officeart/2005/8/layout/hierarchy3"/>
    <dgm:cxn modelId="{61786C0F-0F23-4B13-B6B0-2AFDB6CE0106}" type="presParOf" srcId="{C40B7910-7084-450B-900E-ABCCC93D3298}" destId="{E223ABA2-8AC6-4CB7-809A-98244321F3B0}" srcOrd="0" destOrd="0" presId="urn:microsoft.com/office/officeart/2005/8/layout/hierarchy3"/>
    <dgm:cxn modelId="{2AEE2EF2-200B-4FDD-86E1-A53906477E3A}" type="presParOf" srcId="{E223ABA2-8AC6-4CB7-809A-98244321F3B0}" destId="{240E5F32-0810-4464-89C5-83A9083E14D4}" srcOrd="0" destOrd="0" presId="urn:microsoft.com/office/officeart/2005/8/layout/hierarchy3"/>
    <dgm:cxn modelId="{C0F37565-4CD4-4477-8339-229A950D8DF7}" type="presParOf" srcId="{E223ABA2-8AC6-4CB7-809A-98244321F3B0}" destId="{0CF73812-059A-4FBE-8BCB-EF6102AB2405}" srcOrd="1" destOrd="0" presId="urn:microsoft.com/office/officeart/2005/8/layout/hierarchy3"/>
    <dgm:cxn modelId="{BE621D7D-8CC4-4F18-BD4F-EE9982688E11}" type="presParOf" srcId="{C40B7910-7084-450B-900E-ABCCC93D3298}" destId="{2790F385-8F49-469E-9AD7-6482A891DCF4}" srcOrd="1" destOrd="0" presId="urn:microsoft.com/office/officeart/2005/8/layout/hierarchy3"/>
    <dgm:cxn modelId="{A67F1F65-D3C8-4A42-9F14-8AB6DC0981FE}" type="presParOf" srcId="{2790F385-8F49-469E-9AD7-6482A891DCF4}" destId="{8226B0F3-2037-4978-A8A5-291728E9C0B8}" srcOrd="0" destOrd="0" presId="urn:microsoft.com/office/officeart/2005/8/layout/hierarchy3"/>
    <dgm:cxn modelId="{EF0B42F8-C709-4465-A308-1DC5F0616344}" type="presParOf" srcId="{2790F385-8F49-469E-9AD7-6482A891DCF4}" destId="{1CEFD31A-A59F-49B0-9226-0FA0E2D30337}" srcOrd="1" destOrd="0" presId="urn:microsoft.com/office/officeart/2005/8/layout/hierarchy3"/>
    <dgm:cxn modelId="{6C5FABB0-DEB5-473D-B294-E320C5153E4F}" type="presParOf" srcId="{2790F385-8F49-469E-9AD7-6482A891DCF4}" destId="{79F64F0C-B36D-40E1-949D-8712BD9EE33D}" srcOrd="2" destOrd="0" presId="urn:microsoft.com/office/officeart/2005/8/layout/hierarchy3"/>
    <dgm:cxn modelId="{78C3424C-3085-47D7-A1D8-E19CB17883DB}" type="presParOf" srcId="{2790F385-8F49-469E-9AD7-6482A891DCF4}" destId="{4B52711A-B007-49D9-AE9F-94106F724F8D}" srcOrd="3" destOrd="0" presId="urn:microsoft.com/office/officeart/2005/8/layout/hierarchy3"/>
    <dgm:cxn modelId="{0FECB078-8DD3-4376-96F8-80ED65532259}" type="presParOf" srcId="{2790F385-8F49-469E-9AD7-6482A891DCF4}" destId="{D76A112E-DE7D-42E4-A545-327C5F7AE86B}" srcOrd="4" destOrd="0" presId="urn:microsoft.com/office/officeart/2005/8/layout/hierarchy3"/>
    <dgm:cxn modelId="{70025B0F-E3E1-4A23-ACCB-4C2D4008AB0C}" type="presParOf" srcId="{2790F385-8F49-469E-9AD7-6482A891DCF4}" destId="{7DDCEAEA-DB48-48D0-9FA0-D89F4B0A92D0}" srcOrd="5" destOrd="0" presId="urn:microsoft.com/office/officeart/2005/8/layout/hierarchy3"/>
    <dgm:cxn modelId="{C8FBEBDB-AC1C-48BC-8310-B7E504103DAC}" type="presParOf" srcId="{2790F385-8F49-469E-9AD7-6482A891DCF4}" destId="{63F92308-A195-4C79-A665-2A05E220A8E4}" srcOrd="6" destOrd="0" presId="urn:microsoft.com/office/officeart/2005/8/layout/hierarchy3"/>
    <dgm:cxn modelId="{82B25F96-3F61-4C7A-ACE6-D575AD811BF8}" type="presParOf" srcId="{2790F385-8F49-469E-9AD7-6482A891DCF4}" destId="{347D8FD0-1741-455F-82B3-5BDAC36AA9B9}" srcOrd="7" destOrd="0" presId="urn:microsoft.com/office/officeart/2005/8/layout/hierarchy3"/>
    <dgm:cxn modelId="{7A0CF8E1-DC0D-4BEF-85FC-546FAEF59FE8}" type="presParOf" srcId="{DAFFC6FB-0240-40DF-8D44-F8BE048F270D}" destId="{164818FF-6619-4A79-8AF4-36D7D2545C95}" srcOrd="4" destOrd="0" presId="urn:microsoft.com/office/officeart/2005/8/layout/hierarchy3"/>
    <dgm:cxn modelId="{9599B0A6-5762-457F-915B-73650E7D18E1}" type="presParOf" srcId="{164818FF-6619-4A79-8AF4-36D7D2545C95}" destId="{74315BFD-093A-4213-938D-8E2326416B81}" srcOrd="0" destOrd="0" presId="urn:microsoft.com/office/officeart/2005/8/layout/hierarchy3"/>
    <dgm:cxn modelId="{5AD989C4-2893-48AD-BF99-E201015E0D78}" type="presParOf" srcId="{74315BFD-093A-4213-938D-8E2326416B81}" destId="{F977AD8A-B550-4D58-9767-D0084FC57179}" srcOrd="0" destOrd="0" presId="urn:microsoft.com/office/officeart/2005/8/layout/hierarchy3"/>
    <dgm:cxn modelId="{AA1B229C-BEFF-4E6A-8800-2E2EEBFFC26D}" type="presParOf" srcId="{74315BFD-093A-4213-938D-8E2326416B81}" destId="{4F50C45E-A0C8-4EFD-85DC-F22DE5D8ABDF}" srcOrd="1" destOrd="0" presId="urn:microsoft.com/office/officeart/2005/8/layout/hierarchy3"/>
    <dgm:cxn modelId="{91260F99-A35D-4D0F-B9AE-175057A13EB8}" type="presParOf" srcId="{164818FF-6619-4A79-8AF4-36D7D2545C95}" destId="{998CDD91-81ED-402D-A446-442A864FC6D0}" srcOrd="1" destOrd="0" presId="urn:microsoft.com/office/officeart/2005/8/layout/hierarchy3"/>
    <dgm:cxn modelId="{B753BEB7-FAE0-43F0-A6A7-ECFA890B4C11}" type="presParOf" srcId="{998CDD91-81ED-402D-A446-442A864FC6D0}" destId="{356C7E2A-A114-41A4-A64B-6DDDDD92C225}" srcOrd="0" destOrd="0" presId="urn:microsoft.com/office/officeart/2005/8/layout/hierarchy3"/>
    <dgm:cxn modelId="{DB78BE32-0A48-4B8F-9357-A4A51344505C}" type="presParOf" srcId="{998CDD91-81ED-402D-A446-442A864FC6D0}" destId="{160BAFDB-698F-4CA1-97B0-216D6339DF2F}" srcOrd="1" destOrd="0" presId="urn:microsoft.com/office/officeart/2005/8/layout/hierarchy3"/>
    <dgm:cxn modelId="{57A6FAB6-FCB8-40ED-8B54-DBEF66E6E3F4}" type="presParOf" srcId="{998CDD91-81ED-402D-A446-442A864FC6D0}" destId="{147789F3-8D93-4ABB-A8E8-80C226E59C50}" srcOrd="2" destOrd="0" presId="urn:microsoft.com/office/officeart/2005/8/layout/hierarchy3"/>
    <dgm:cxn modelId="{B0A8E6A6-3EB1-4B16-B3B8-30B95D87CA4F}" type="presParOf" srcId="{998CDD91-81ED-402D-A446-442A864FC6D0}" destId="{C9DE71EA-0A16-4508-BBB4-8F30DBB01B06}" srcOrd="3" destOrd="0" presId="urn:microsoft.com/office/officeart/2005/8/layout/hierarchy3"/>
    <dgm:cxn modelId="{2AFE39EB-8A4A-4F76-9FF7-9EF9A9C59A25}" type="presParOf" srcId="{998CDD91-81ED-402D-A446-442A864FC6D0}" destId="{EFBACF1C-7E52-48CB-AA41-72FDCC053BB0}" srcOrd="4" destOrd="0" presId="urn:microsoft.com/office/officeart/2005/8/layout/hierarchy3"/>
    <dgm:cxn modelId="{EFAE0955-8D60-46A6-A7BF-EE8DF7C46CC5}" type="presParOf" srcId="{998CDD91-81ED-402D-A446-442A864FC6D0}" destId="{8F94D0E8-F171-4566-9EB7-23F6548A5FBB}" srcOrd="5" destOrd="0" presId="urn:microsoft.com/office/officeart/2005/8/layout/hierarchy3"/>
    <dgm:cxn modelId="{EB3F79D5-D87A-48E8-838C-BA7CD606AC2C}" type="presParOf" srcId="{998CDD91-81ED-402D-A446-442A864FC6D0}" destId="{09EBA5A0-62FE-4702-939A-0909BFF90FB5}" srcOrd="6" destOrd="0" presId="urn:microsoft.com/office/officeart/2005/8/layout/hierarchy3"/>
    <dgm:cxn modelId="{5E5B2013-3247-45AA-92A2-1E6E6B38DB27}" type="presParOf" srcId="{998CDD91-81ED-402D-A446-442A864FC6D0}" destId="{CD31F367-5D4A-45B1-BAC7-E6AA5DA96531}" srcOrd="7" destOrd="0" presId="urn:microsoft.com/office/officeart/2005/8/layout/hierarchy3"/>
    <dgm:cxn modelId="{EFAD079E-07C5-4EE7-834B-A221706EAE23}" type="presParOf" srcId="{DAFFC6FB-0240-40DF-8D44-F8BE048F270D}" destId="{3C573701-27BE-45DF-AE9D-79A9E6DC07B9}" srcOrd="5" destOrd="0" presId="urn:microsoft.com/office/officeart/2005/8/layout/hierarchy3"/>
    <dgm:cxn modelId="{621ADBFB-4892-4D6A-80F6-B15F5C1F0FDD}" type="presParOf" srcId="{3C573701-27BE-45DF-AE9D-79A9E6DC07B9}" destId="{E9FA7DE3-EAC2-4DC6-BC21-3C15B05DA46F}" srcOrd="0" destOrd="0" presId="urn:microsoft.com/office/officeart/2005/8/layout/hierarchy3"/>
    <dgm:cxn modelId="{09635FFB-D3DC-4A5A-AD4D-7539DD3DF947}" type="presParOf" srcId="{E9FA7DE3-EAC2-4DC6-BC21-3C15B05DA46F}" destId="{9C85FDDB-4392-4E53-89B2-70E5A5CEEAAF}" srcOrd="0" destOrd="0" presId="urn:microsoft.com/office/officeart/2005/8/layout/hierarchy3"/>
    <dgm:cxn modelId="{1BB40E1F-064F-43FB-96FD-C53F8C9B579B}" type="presParOf" srcId="{E9FA7DE3-EAC2-4DC6-BC21-3C15B05DA46F}" destId="{3F60C797-25DD-472F-8DB4-6E95375350E4}" srcOrd="1" destOrd="0" presId="urn:microsoft.com/office/officeart/2005/8/layout/hierarchy3"/>
    <dgm:cxn modelId="{74006EEA-86CF-4449-A09B-42F8A0266BED}" type="presParOf" srcId="{3C573701-27BE-45DF-AE9D-79A9E6DC07B9}" destId="{FCDB628E-29EA-4A2A-A695-266307FFF895}" srcOrd="1" destOrd="0" presId="urn:microsoft.com/office/officeart/2005/8/layout/hierarchy3"/>
    <dgm:cxn modelId="{4BBC6136-6458-4BC0-8E2A-AD0897CA9012}" type="presParOf" srcId="{FCDB628E-29EA-4A2A-A695-266307FFF895}" destId="{99F34B49-80C3-4E9C-9D11-A249CD662154}" srcOrd="0" destOrd="0" presId="urn:microsoft.com/office/officeart/2005/8/layout/hierarchy3"/>
    <dgm:cxn modelId="{5B3BABDF-8441-4B56-B5A5-438931817994}" type="presParOf" srcId="{FCDB628E-29EA-4A2A-A695-266307FFF895}" destId="{A1A631BA-7D6A-4EFD-B950-3D01304C6E89}" srcOrd="1" destOrd="0" presId="urn:microsoft.com/office/officeart/2005/8/layout/hierarchy3"/>
    <dgm:cxn modelId="{938E0408-F61C-4DF4-9122-4C9B1716526F}" type="presParOf" srcId="{FCDB628E-29EA-4A2A-A695-266307FFF895}" destId="{5B4DCD66-CCFE-49E4-B041-C40105E411FF}" srcOrd="2" destOrd="0" presId="urn:microsoft.com/office/officeart/2005/8/layout/hierarchy3"/>
    <dgm:cxn modelId="{37D9D3B7-7FC0-4CA4-91A4-CFD6D9891FF2}" type="presParOf" srcId="{FCDB628E-29EA-4A2A-A695-266307FFF895}" destId="{E0F0DF78-6C5D-4A93-BE29-D0D729F8EF80}" srcOrd="3" destOrd="0" presId="urn:microsoft.com/office/officeart/2005/8/layout/hierarchy3"/>
    <dgm:cxn modelId="{5AC43D54-4287-4C3C-B499-55AD35FD3BB7}" type="presParOf" srcId="{FCDB628E-29EA-4A2A-A695-266307FFF895}" destId="{2CD17B9D-11DB-4B2F-AA9C-AD08A45B8C07}" srcOrd="4" destOrd="0" presId="urn:microsoft.com/office/officeart/2005/8/layout/hierarchy3"/>
    <dgm:cxn modelId="{50E61FE5-F57D-4CF9-AE86-6618787D1DA8}" type="presParOf" srcId="{FCDB628E-29EA-4A2A-A695-266307FFF895}" destId="{CC84A58F-1DA9-45C3-94FB-9F6D9561D664}" srcOrd="5" destOrd="0" presId="urn:microsoft.com/office/officeart/2005/8/layout/hierarchy3"/>
    <dgm:cxn modelId="{CC5EB066-0E61-4063-B798-6E205B95405B}" type="presParOf" srcId="{FCDB628E-29EA-4A2A-A695-266307FFF895}" destId="{C3C17184-4EC3-4344-B007-66BD92DA1F38}" srcOrd="6" destOrd="0" presId="urn:microsoft.com/office/officeart/2005/8/layout/hierarchy3"/>
    <dgm:cxn modelId="{D19BB7AB-3FFB-475E-B6F5-6596BDC7B7C2}" type="presParOf" srcId="{FCDB628E-29EA-4A2A-A695-266307FFF895}" destId="{1419CF1A-3905-48F9-AF3B-0C4B53997C7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D87640-ECC1-419F-A265-876CD2CBF9C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F79583F-CDF2-44DE-816B-10DF2B5732BD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e-NP" sz="2800" b="1" dirty="0">
              <a:latin typeface="Kokila" panose="020B0604020202020204" pitchFamily="34" charset="0"/>
              <a:cs typeface="Kokila" panose="020B0604020202020204" pitchFamily="34" charset="0"/>
            </a:rPr>
            <a:t>जम्मा परिवार</a:t>
          </a:r>
          <a:r>
            <a:rPr lang="en-US" sz="2800" b="1" dirty="0">
              <a:latin typeface="Kokila" panose="020B0604020202020204" pitchFamily="34" charset="0"/>
              <a:cs typeface="Kokila" panose="020B0604020202020204" pitchFamily="34" charset="0"/>
            </a:rPr>
            <a:t>- </a:t>
          </a:r>
        </a:p>
        <a:p>
          <a:r>
            <a:rPr lang="en-US" sz="2800" b="1" dirty="0">
              <a:latin typeface="Kokila" panose="020B0604020202020204" pitchFamily="34" charset="0"/>
              <a:cs typeface="Kokila" panose="020B0604020202020204" pitchFamily="34" charset="0"/>
            </a:rPr>
            <a:t>56203</a:t>
          </a:r>
        </a:p>
      </dgm:t>
    </dgm:pt>
    <dgm:pt modelId="{369D844E-D495-46B1-8082-0122641C2153}" type="parTrans" cxnId="{EEBEADF4-8CAF-49F2-906D-92B9E626DF1A}">
      <dgm:prSet/>
      <dgm:spPr/>
      <dgm:t>
        <a:bodyPr/>
        <a:lstStyle/>
        <a:p>
          <a:endParaRPr lang="en-US" sz="2000"/>
        </a:p>
      </dgm:t>
    </dgm:pt>
    <dgm:pt modelId="{07F3DDD1-7782-485C-8431-1748E52CC4FE}" type="sibTrans" cxnId="{EEBEADF4-8CAF-49F2-906D-92B9E626DF1A}">
      <dgm:prSet/>
      <dgm:spPr/>
      <dgm:t>
        <a:bodyPr/>
        <a:lstStyle/>
        <a:p>
          <a:endParaRPr lang="en-US" sz="2000"/>
        </a:p>
      </dgm:t>
    </dgm:pt>
    <dgm:pt modelId="{978552C3-33B6-4747-B946-A832A308789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e-NP" sz="2800" b="1" dirty="0">
              <a:latin typeface="Kokila" panose="020B0604020202020204" pitchFamily="34" charset="0"/>
              <a:cs typeface="Kokila" panose="020B0604020202020204" pitchFamily="34" charset="0"/>
            </a:rPr>
            <a:t>विमित परिवार</a:t>
          </a:r>
          <a:r>
            <a:rPr lang="en-US" sz="2800" b="1" dirty="0">
              <a:latin typeface="Kokila" panose="020B0604020202020204" pitchFamily="34" charset="0"/>
              <a:cs typeface="Kokila" panose="020B0604020202020204" pitchFamily="34" charset="0"/>
            </a:rPr>
            <a:t>- </a:t>
          </a:r>
        </a:p>
        <a:p>
          <a:r>
            <a:rPr lang="en-US" sz="2800" b="1" dirty="0">
              <a:latin typeface="Kokila" panose="020B0604020202020204" pitchFamily="34" charset="0"/>
              <a:cs typeface="Kokila" panose="020B0604020202020204" pitchFamily="34" charset="0"/>
            </a:rPr>
            <a:t>15313(27.24%)</a:t>
          </a:r>
        </a:p>
      </dgm:t>
    </dgm:pt>
    <dgm:pt modelId="{F3E1EC32-E0A2-40FA-ABAF-5C066FB81152}" type="parTrans" cxnId="{4004881C-B9A7-4837-A4AB-1968AC399531}">
      <dgm:prSet/>
      <dgm:spPr/>
      <dgm:t>
        <a:bodyPr/>
        <a:lstStyle/>
        <a:p>
          <a:endParaRPr lang="en-US" sz="2000"/>
        </a:p>
      </dgm:t>
    </dgm:pt>
    <dgm:pt modelId="{B04228EE-2D9C-4EE8-9FB7-E27219372675}" type="sibTrans" cxnId="{4004881C-B9A7-4837-A4AB-1968AC399531}">
      <dgm:prSet/>
      <dgm:spPr/>
      <dgm:t>
        <a:bodyPr/>
        <a:lstStyle/>
        <a:p>
          <a:endParaRPr lang="en-US" sz="2000"/>
        </a:p>
      </dgm:t>
    </dgm:pt>
    <dgm:pt modelId="{7D7241BC-1AB8-41B5-BBFE-888E82735134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e-NP" sz="2800" b="1" dirty="0">
              <a:latin typeface="Kokila" panose="020B0604020202020204" pitchFamily="34" charset="0"/>
              <a:cs typeface="Kokila" panose="020B0604020202020204" pitchFamily="34" charset="0"/>
            </a:rPr>
            <a:t>विमित जनसख्या</a:t>
          </a:r>
          <a:r>
            <a:rPr lang="en-US" sz="2800" b="1" dirty="0">
              <a:latin typeface="Kokila" panose="020B0604020202020204" pitchFamily="34" charset="0"/>
              <a:cs typeface="Kokila" panose="020B0604020202020204" pitchFamily="34" charset="0"/>
            </a:rPr>
            <a:t>- </a:t>
          </a:r>
        </a:p>
        <a:p>
          <a:r>
            <a:rPr lang="en-US" sz="2800" b="1">
              <a:latin typeface="Kokila" panose="020B0604020202020204" pitchFamily="34" charset="0"/>
              <a:cs typeface="Kokila" panose="020B0604020202020204" pitchFamily="34" charset="0"/>
            </a:rPr>
            <a:t>20275(8.73</a:t>
          </a:r>
          <a:r>
            <a:rPr lang="en-US" sz="2800" b="1" dirty="0">
              <a:latin typeface="Kokila" panose="020B0604020202020204" pitchFamily="34" charset="0"/>
              <a:cs typeface="Kokila" panose="020B0604020202020204" pitchFamily="34" charset="0"/>
            </a:rPr>
            <a:t>%)</a:t>
          </a:r>
        </a:p>
      </dgm:t>
    </dgm:pt>
    <dgm:pt modelId="{09B71DAC-2BE5-4AD9-AF8F-A9B30EE3F43F}" type="parTrans" cxnId="{2045B504-CB12-493C-B3B1-7ECB920F6666}">
      <dgm:prSet/>
      <dgm:spPr/>
      <dgm:t>
        <a:bodyPr/>
        <a:lstStyle/>
        <a:p>
          <a:endParaRPr lang="en-US" sz="2000"/>
        </a:p>
      </dgm:t>
    </dgm:pt>
    <dgm:pt modelId="{8303F8C8-9F63-4236-AFA2-D57C7D2900AB}" type="sibTrans" cxnId="{2045B504-CB12-493C-B3B1-7ECB920F6666}">
      <dgm:prSet/>
      <dgm:spPr/>
      <dgm:t>
        <a:bodyPr/>
        <a:lstStyle/>
        <a:p>
          <a:endParaRPr lang="en-US" sz="2000"/>
        </a:p>
      </dgm:t>
    </dgm:pt>
    <dgm:pt modelId="{9C710EB1-EF21-4401-BC87-EB48CE74519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e-NP" sz="2800" b="1" dirty="0">
              <a:latin typeface="Kokila" panose="020B0604020202020204" pitchFamily="34" charset="0"/>
              <a:cs typeface="Kokila" panose="020B0604020202020204" pitchFamily="34" charset="0"/>
            </a:rPr>
            <a:t>जम्मा जनसंख्या</a:t>
          </a:r>
          <a:r>
            <a:rPr lang="en-US" sz="2800" b="1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</a:p>
        <a:p>
          <a:r>
            <a:rPr lang="en-US" sz="2800" b="1" dirty="0">
              <a:latin typeface="Kokila" panose="020B0604020202020204" pitchFamily="34" charset="0"/>
              <a:cs typeface="Kokila" panose="020B0604020202020204" pitchFamily="34" charset="0"/>
            </a:rPr>
            <a:t>232019</a:t>
          </a:r>
        </a:p>
      </dgm:t>
    </dgm:pt>
    <dgm:pt modelId="{952C768E-990A-4173-9A4D-3B2C1D8B857D}" type="parTrans" cxnId="{1FE585E1-0255-4424-AF93-BE3885E20DF2}">
      <dgm:prSet/>
      <dgm:spPr/>
      <dgm:t>
        <a:bodyPr/>
        <a:lstStyle/>
        <a:p>
          <a:endParaRPr lang="en-US" sz="2000"/>
        </a:p>
      </dgm:t>
    </dgm:pt>
    <dgm:pt modelId="{84C8E5F3-98CA-4AD5-8116-8704A983C326}" type="sibTrans" cxnId="{1FE585E1-0255-4424-AF93-BE3885E20DF2}">
      <dgm:prSet/>
      <dgm:spPr/>
      <dgm:t>
        <a:bodyPr/>
        <a:lstStyle/>
        <a:p>
          <a:endParaRPr lang="en-US" sz="2000"/>
        </a:p>
      </dgm:t>
    </dgm:pt>
    <dgm:pt modelId="{845C058F-4A00-42BE-AD3B-2A1B6AFD7839}" type="pres">
      <dgm:prSet presAssocID="{2BD87640-ECC1-419F-A265-876CD2CBF9C1}" presName="CompostProcess" presStyleCnt="0">
        <dgm:presLayoutVars>
          <dgm:dir/>
          <dgm:resizeHandles val="exact"/>
        </dgm:presLayoutVars>
      </dgm:prSet>
      <dgm:spPr/>
    </dgm:pt>
    <dgm:pt modelId="{F218BA0A-3C05-4984-96EC-8554F4D595F4}" type="pres">
      <dgm:prSet presAssocID="{2BD87640-ECC1-419F-A265-876CD2CBF9C1}" presName="arrow" presStyleLbl="bgShp" presStyleIdx="0" presStyleCn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0F25CD87-8282-4C69-8C37-25A1B4D88D71}" type="pres">
      <dgm:prSet presAssocID="{2BD87640-ECC1-419F-A265-876CD2CBF9C1}" presName="linearProcess" presStyleCnt="0"/>
      <dgm:spPr/>
    </dgm:pt>
    <dgm:pt modelId="{F1D3E271-7B36-45D2-9C14-C2AFF8C8334C}" type="pres">
      <dgm:prSet presAssocID="{BF79583F-CDF2-44DE-816B-10DF2B5732BD}" presName="textNode" presStyleLbl="node1" presStyleIdx="0" presStyleCnt="4">
        <dgm:presLayoutVars>
          <dgm:bulletEnabled val="1"/>
        </dgm:presLayoutVars>
      </dgm:prSet>
      <dgm:spPr/>
    </dgm:pt>
    <dgm:pt modelId="{E02CFC1D-5167-4D7F-A0D9-FF820D1C8014}" type="pres">
      <dgm:prSet presAssocID="{07F3DDD1-7782-485C-8431-1748E52CC4FE}" presName="sibTrans" presStyleCnt="0"/>
      <dgm:spPr/>
    </dgm:pt>
    <dgm:pt modelId="{0033C86E-A972-46C1-9DE0-8551AA0A924F}" type="pres">
      <dgm:prSet presAssocID="{978552C3-33B6-4747-B946-A832A3087897}" presName="textNode" presStyleLbl="node1" presStyleIdx="1" presStyleCnt="4">
        <dgm:presLayoutVars>
          <dgm:bulletEnabled val="1"/>
        </dgm:presLayoutVars>
      </dgm:prSet>
      <dgm:spPr/>
    </dgm:pt>
    <dgm:pt modelId="{2E27EA74-8037-4678-B224-6C3030B395DA}" type="pres">
      <dgm:prSet presAssocID="{B04228EE-2D9C-4EE8-9FB7-E27219372675}" presName="sibTrans" presStyleCnt="0"/>
      <dgm:spPr/>
    </dgm:pt>
    <dgm:pt modelId="{E5830D78-064C-4D5A-AD9D-32038B7EF891}" type="pres">
      <dgm:prSet presAssocID="{9C710EB1-EF21-4401-BC87-EB48CE745197}" presName="textNode" presStyleLbl="node1" presStyleIdx="2" presStyleCnt="4">
        <dgm:presLayoutVars>
          <dgm:bulletEnabled val="1"/>
        </dgm:presLayoutVars>
      </dgm:prSet>
      <dgm:spPr/>
    </dgm:pt>
    <dgm:pt modelId="{E1D91BE1-2431-44FB-9A92-859D7A11763F}" type="pres">
      <dgm:prSet presAssocID="{84C8E5F3-98CA-4AD5-8116-8704A983C326}" presName="sibTrans" presStyleCnt="0"/>
      <dgm:spPr/>
    </dgm:pt>
    <dgm:pt modelId="{F5F8077E-6BF3-48D9-9A3F-895EBC9B5CB5}" type="pres">
      <dgm:prSet presAssocID="{7D7241BC-1AB8-41B5-BBFE-888E8273513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045B504-CB12-493C-B3B1-7ECB920F6666}" srcId="{2BD87640-ECC1-419F-A265-876CD2CBF9C1}" destId="{7D7241BC-1AB8-41B5-BBFE-888E82735134}" srcOrd="3" destOrd="0" parTransId="{09B71DAC-2BE5-4AD9-AF8F-A9B30EE3F43F}" sibTransId="{8303F8C8-9F63-4236-AFA2-D57C7D2900AB}"/>
    <dgm:cxn modelId="{4004881C-B9A7-4837-A4AB-1968AC399531}" srcId="{2BD87640-ECC1-419F-A265-876CD2CBF9C1}" destId="{978552C3-33B6-4747-B946-A832A3087897}" srcOrd="1" destOrd="0" parTransId="{F3E1EC32-E0A2-40FA-ABAF-5C066FB81152}" sibTransId="{B04228EE-2D9C-4EE8-9FB7-E27219372675}"/>
    <dgm:cxn modelId="{DC4E801F-281B-4EBA-BA71-68A4111F97D2}" type="presOf" srcId="{2BD87640-ECC1-419F-A265-876CD2CBF9C1}" destId="{845C058F-4A00-42BE-AD3B-2A1B6AFD7839}" srcOrd="0" destOrd="0" presId="urn:microsoft.com/office/officeart/2005/8/layout/hProcess9"/>
    <dgm:cxn modelId="{D53C8D21-90C1-45E8-9E85-48B1DB4F3FC9}" type="presOf" srcId="{BF79583F-CDF2-44DE-816B-10DF2B5732BD}" destId="{F1D3E271-7B36-45D2-9C14-C2AFF8C8334C}" srcOrd="0" destOrd="0" presId="urn:microsoft.com/office/officeart/2005/8/layout/hProcess9"/>
    <dgm:cxn modelId="{2B58245E-6D6D-492A-ADF9-76D9235D9F34}" type="presOf" srcId="{978552C3-33B6-4747-B946-A832A3087897}" destId="{0033C86E-A972-46C1-9DE0-8551AA0A924F}" srcOrd="0" destOrd="0" presId="urn:microsoft.com/office/officeart/2005/8/layout/hProcess9"/>
    <dgm:cxn modelId="{6A2FAB62-2EE1-4475-8DD4-9BF5FF2CE4B8}" type="presOf" srcId="{9C710EB1-EF21-4401-BC87-EB48CE745197}" destId="{E5830D78-064C-4D5A-AD9D-32038B7EF891}" srcOrd="0" destOrd="0" presId="urn:microsoft.com/office/officeart/2005/8/layout/hProcess9"/>
    <dgm:cxn modelId="{1FE585E1-0255-4424-AF93-BE3885E20DF2}" srcId="{2BD87640-ECC1-419F-A265-876CD2CBF9C1}" destId="{9C710EB1-EF21-4401-BC87-EB48CE745197}" srcOrd="2" destOrd="0" parTransId="{952C768E-990A-4173-9A4D-3B2C1D8B857D}" sibTransId="{84C8E5F3-98CA-4AD5-8116-8704A983C326}"/>
    <dgm:cxn modelId="{EEBEADF4-8CAF-49F2-906D-92B9E626DF1A}" srcId="{2BD87640-ECC1-419F-A265-876CD2CBF9C1}" destId="{BF79583F-CDF2-44DE-816B-10DF2B5732BD}" srcOrd="0" destOrd="0" parTransId="{369D844E-D495-46B1-8082-0122641C2153}" sibTransId="{07F3DDD1-7782-485C-8431-1748E52CC4FE}"/>
    <dgm:cxn modelId="{AD0A2FF9-D322-4335-9950-FDF058624E6E}" type="presOf" srcId="{7D7241BC-1AB8-41B5-BBFE-888E82735134}" destId="{F5F8077E-6BF3-48D9-9A3F-895EBC9B5CB5}" srcOrd="0" destOrd="0" presId="urn:microsoft.com/office/officeart/2005/8/layout/hProcess9"/>
    <dgm:cxn modelId="{6A158090-F81B-4B6A-9155-1EC5881BFECB}" type="presParOf" srcId="{845C058F-4A00-42BE-AD3B-2A1B6AFD7839}" destId="{F218BA0A-3C05-4984-96EC-8554F4D595F4}" srcOrd="0" destOrd="0" presId="urn:microsoft.com/office/officeart/2005/8/layout/hProcess9"/>
    <dgm:cxn modelId="{312040FD-078D-4E0F-9CA7-5E8F34D4EE57}" type="presParOf" srcId="{845C058F-4A00-42BE-AD3B-2A1B6AFD7839}" destId="{0F25CD87-8282-4C69-8C37-25A1B4D88D71}" srcOrd="1" destOrd="0" presId="urn:microsoft.com/office/officeart/2005/8/layout/hProcess9"/>
    <dgm:cxn modelId="{8C1B623D-99C6-430B-9624-40C8CECCFA46}" type="presParOf" srcId="{0F25CD87-8282-4C69-8C37-25A1B4D88D71}" destId="{F1D3E271-7B36-45D2-9C14-C2AFF8C8334C}" srcOrd="0" destOrd="0" presId="urn:microsoft.com/office/officeart/2005/8/layout/hProcess9"/>
    <dgm:cxn modelId="{908EEE69-5B56-43A0-8338-8EDBAB6A8E7D}" type="presParOf" srcId="{0F25CD87-8282-4C69-8C37-25A1B4D88D71}" destId="{E02CFC1D-5167-4D7F-A0D9-FF820D1C8014}" srcOrd="1" destOrd="0" presId="urn:microsoft.com/office/officeart/2005/8/layout/hProcess9"/>
    <dgm:cxn modelId="{1595DB70-DE3E-4F4E-AB93-150922D2D4EB}" type="presParOf" srcId="{0F25CD87-8282-4C69-8C37-25A1B4D88D71}" destId="{0033C86E-A972-46C1-9DE0-8551AA0A924F}" srcOrd="2" destOrd="0" presId="urn:microsoft.com/office/officeart/2005/8/layout/hProcess9"/>
    <dgm:cxn modelId="{A2C72153-CBFE-4D08-9E2F-4D22500A1A3E}" type="presParOf" srcId="{0F25CD87-8282-4C69-8C37-25A1B4D88D71}" destId="{2E27EA74-8037-4678-B224-6C3030B395DA}" srcOrd="3" destOrd="0" presId="urn:microsoft.com/office/officeart/2005/8/layout/hProcess9"/>
    <dgm:cxn modelId="{8288B6E9-E2CC-435E-AF26-E58B60E55CF4}" type="presParOf" srcId="{0F25CD87-8282-4C69-8C37-25A1B4D88D71}" destId="{E5830D78-064C-4D5A-AD9D-32038B7EF891}" srcOrd="4" destOrd="0" presId="urn:microsoft.com/office/officeart/2005/8/layout/hProcess9"/>
    <dgm:cxn modelId="{50EF8C95-2060-4B19-B3AD-F2DFAC2C4365}" type="presParOf" srcId="{0F25CD87-8282-4C69-8C37-25A1B4D88D71}" destId="{E1D91BE1-2431-44FB-9A92-859D7A11763F}" srcOrd="5" destOrd="0" presId="urn:microsoft.com/office/officeart/2005/8/layout/hProcess9"/>
    <dgm:cxn modelId="{C9FB9A3A-1978-4C61-9DE3-E99175FFEDFF}" type="presParOf" srcId="{0F25CD87-8282-4C69-8C37-25A1B4D88D71}" destId="{F5F8077E-6BF3-48D9-9A3F-895EBC9B5CB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D87640-ECC1-419F-A265-876CD2CBF9C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F79583F-CDF2-44DE-816B-10DF2B5732BD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e-NP" sz="2800" b="1" dirty="0">
              <a:latin typeface="Kokila" panose="020B0604020202020204" pitchFamily="34" charset="0"/>
              <a:cs typeface="Kokila" panose="020B0604020202020204" pitchFamily="34" charset="0"/>
            </a:rPr>
            <a:t>जम्मा परिवार</a:t>
          </a:r>
          <a:r>
            <a:rPr lang="en-US" sz="2800" b="1" dirty="0">
              <a:latin typeface="Kokila" panose="020B0604020202020204" pitchFamily="34" charset="0"/>
              <a:cs typeface="Kokila" panose="020B0604020202020204" pitchFamily="34" charset="0"/>
            </a:rPr>
            <a:t>- </a:t>
          </a:r>
        </a:p>
        <a:p>
          <a:r>
            <a:rPr lang="en-US" sz="2800" b="1">
              <a:latin typeface="Kokila" panose="020B0604020202020204" pitchFamily="34" charset="0"/>
              <a:cs typeface="Kokila" panose="020B0604020202020204" pitchFamily="34" charset="0"/>
            </a:rPr>
            <a:t>56203</a:t>
          </a:r>
          <a:endParaRPr lang="en-US" sz="28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369D844E-D495-46B1-8082-0122641C2153}" type="parTrans" cxnId="{EEBEADF4-8CAF-49F2-906D-92B9E626DF1A}">
      <dgm:prSet/>
      <dgm:spPr/>
      <dgm:t>
        <a:bodyPr/>
        <a:lstStyle/>
        <a:p>
          <a:endParaRPr lang="en-US" sz="2800"/>
        </a:p>
      </dgm:t>
    </dgm:pt>
    <dgm:pt modelId="{07F3DDD1-7782-485C-8431-1748E52CC4FE}" type="sibTrans" cxnId="{EEBEADF4-8CAF-49F2-906D-92B9E626DF1A}">
      <dgm:prSet/>
      <dgm:spPr/>
      <dgm:t>
        <a:bodyPr/>
        <a:lstStyle/>
        <a:p>
          <a:endParaRPr lang="en-US" sz="2800"/>
        </a:p>
      </dgm:t>
    </dgm:pt>
    <dgm:pt modelId="{7D7241BC-1AB8-41B5-BBFE-888E82735134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e-NP" sz="2800" b="1" dirty="0">
              <a:latin typeface="Kokila" panose="020B0604020202020204" pitchFamily="34" charset="0"/>
              <a:cs typeface="Kokila" panose="020B0604020202020204" pitchFamily="34" charset="0"/>
            </a:rPr>
            <a:t>अति गरिव विमित</a:t>
          </a:r>
          <a:endParaRPr lang="en-US" sz="2800" b="1" dirty="0">
            <a:latin typeface="Kokila" panose="020B0604020202020204" pitchFamily="34" charset="0"/>
            <a:cs typeface="Kokila" panose="020B0604020202020204" pitchFamily="34" charset="0"/>
          </a:endParaRPr>
        </a:p>
        <a:p>
          <a:r>
            <a:rPr lang="en-US" sz="2800" b="1" dirty="0">
              <a:latin typeface="Kokila" panose="020B0604020202020204" pitchFamily="34" charset="0"/>
              <a:cs typeface="Kokila" panose="020B0604020202020204" pitchFamily="34" charset="0"/>
            </a:rPr>
            <a:t>12794(5.51%)</a:t>
          </a:r>
        </a:p>
      </dgm:t>
    </dgm:pt>
    <dgm:pt modelId="{09B71DAC-2BE5-4AD9-AF8F-A9B30EE3F43F}" type="parTrans" cxnId="{2045B504-CB12-493C-B3B1-7ECB920F6666}">
      <dgm:prSet/>
      <dgm:spPr/>
      <dgm:t>
        <a:bodyPr/>
        <a:lstStyle/>
        <a:p>
          <a:endParaRPr lang="en-US" sz="2800"/>
        </a:p>
      </dgm:t>
    </dgm:pt>
    <dgm:pt modelId="{8303F8C8-9F63-4236-AFA2-D57C7D2900AB}" type="sibTrans" cxnId="{2045B504-CB12-493C-B3B1-7ECB920F6666}">
      <dgm:prSet/>
      <dgm:spPr/>
      <dgm:t>
        <a:bodyPr/>
        <a:lstStyle/>
        <a:p>
          <a:endParaRPr lang="en-US" sz="2800"/>
        </a:p>
      </dgm:t>
    </dgm:pt>
    <dgm:pt modelId="{9C710EB1-EF21-4401-BC87-EB48CE745197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e-NP" sz="2800" b="1" dirty="0">
              <a:latin typeface="Kokila" panose="020B0604020202020204" pitchFamily="34" charset="0"/>
              <a:cs typeface="Kokila" panose="020B0604020202020204" pitchFamily="34" charset="0"/>
            </a:rPr>
            <a:t>जम्मा जनसंख्या</a:t>
          </a:r>
          <a:r>
            <a:rPr lang="en-US" sz="2800" b="1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</a:p>
        <a:p>
          <a:r>
            <a:rPr lang="en-US" sz="2800" b="1">
              <a:latin typeface="Kokila" panose="020B0604020202020204" pitchFamily="34" charset="0"/>
              <a:cs typeface="Kokila" panose="020B0604020202020204" pitchFamily="34" charset="0"/>
            </a:rPr>
            <a:t>232019</a:t>
          </a:r>
          <a:endParaRPr lang="en-US" sz="2800" b="1" dirty="0"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952C768E-990A-4173-9A4D-3B2C1D8B857D}" type="parTrans" cxnId="{1FE585E1-0255-4424-AF93-BE3885E20DF2}">
      <dgm:prSet/>
      <dgm:spPr/>
      <dgm:t>
        <a:bodyPr/>
        <a:lstStyle/>
        <a:p>
          <a:endParaRPr lang="en-US" sz="2800"/>
        </a:p>
      </dgm:t>
    </dgm:pt>
    <dgm:pt modelId="{84C8E5F3-98CA-4AD5-8116-8704A983C326}" type="sibTrans" cxnId="{1FE585E1-0255-4424-AF93-BE3885E20DF2}">
      <dgm:prSet/>
      <dgm:spPr/>
      <dgm:t>
        <a:bodyPr/>
        <a:lstStyle/>
        <a:p>
          <a:endParaRPr lang="en-US" sz="2800"/>
        </a:p>
      </dgm:t>
    </dgm:pt>
    <dgm:pt modelId="{978552C3-33B6-4747-B946-A832A3087897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e-NP" sz="2800" b="1" dirty="0">
              <a:latin typeface="Kokila" panose="020B0604020202020204" pitchFamily="34" charset="0"/>
              <a:cs typeface="Kokila" panose="020B0604020202020204" pitchFamily="34" charset="0"/>
            </a:rPr>
            <a:t>अति गरिव विमित परिवार</a:t>
          </a:r>
          <a:r>
            <a:rPr lang="en-US" sz="2800" b="1" dirty="0">
              <a:latin typeface="Kokila" panose="020B0604020202020204" pitchFamily="34" charset="0"/>
              <a:cs typeface="Kokila" panose="020B0604020202020204" pitchFamily="34" charset="0"/>
            </a:rPr>
            <a:t>- </a:t>
          </a:r>
        </a:p>
        <a:p>
          <a:r>
            <a:rPr lang="en-US" sz="2800" b="1" dirty="0">
              <a:latin typeface="Kokila" panose="020B0604020202020204" pitchFamily="34" charset="0"/>
              <a:cs typeface="Kokila" panose="020B0604020202020204" pitchFamily="34" charset="0"/>
            </a:rPr>
            <a:t>2539(4.51%)</a:t>
          </a:r>
        </a:p>
      </dgm:t>
    </dgm:pt>
    <dgm:pt modelId="{B04228EE-2D9C-4EE8-9FB7-E27219372675}" type="sibTrans" cxnId="{4004881C-B9A7-4837-A4AB-1968AC399531}">
      <dgm:prSet/>
      <dgm:spPr/>
      <dgm:t>
        <a:bodyPr/>
        <a:lstStyle/>
        <a:p>
          <a:endParaRPr lang="en-US" sz="2800"/>
        </a:p>
      </dgm:t>
    </dgm:pt>
    <dgm:pt modelId="{F3E1EC32-E0A2-40FA-ABAF-5C066FB81152}" type="parTrans" cxnId="{4004881C-B9A7-4837-A4AB-1968AC399531}">
      <dgm:prSet/>
      <dgm:spPr/>
      <dgm:t>
        <a:bodyPr/>
        <a:lstStyle/>
        <a:p>
          <a:endParaRPr lang="en-US" sz="2800"/>
        </a:p>
      </dgm:t>
    </dgm:pt>
    <dgm:pt modelId="{845C058F-4A00-42BE-AD3B-2A1B6AFD7839}" type="pres">
      <dgm:prSet presAssocID="{2BD87640-ECC1-419F-A265-876CD2CBF9C1}" presName="CompostProcess" presStyleCnt="0">
        <dgm:presLayoutVars>
          <dgm:dir/>
          <dgm:resizeHandles val="exact"/>
        </dgm:presLayoutVars>
      </dgm:prSet>
      <dgm:spPr/>
    </dgm:pt>
    <dgm:pt modelId="{F218BA0A-3C05-4984-96EC-8554F4D595F4}" type="pres">
      <dgm:prSet presAssocID="{2BD87640-ECC1-419F-A265-876CD2CBF9C1}" presName="arrow" presStyleLbl="bgShp" presStyleIdx="0" presStyleCn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0F25CD87-8282-4C69-8C37-25A1B4D88D71}" type="pres">
      <dgm:prSet presAssocID="{2BD87640-ECC1-419F-A265-876CD2CBF9C1}" presName="linearProcess" presStyleCnt="0"/>
      <dgm:spPr/>
    </dgm:pt>
    <dgm:pt modelId="{F1D3E271-7B36-45D2-9C14-C2AFF8C8334C}" type="pres">
      <dgm:prSet presAssocID="{BF79583F-CDF2-44DE-816B-10DF2B5732BD}" presName="textNode" presStyleLbl="node1" presStyleIdx="0" presStyleCnt="4">
        <dgm:presLayoutVars>
          <dgm:bulletEnabled val="1"/>
        </dgm:presLayoutVars>
      </dgm:prSet>
      <dgm:spPr/>
    </dgm:pt>
    <dgm:pt modelId="{E02CFC1D-5167-4D7F-A0D9-FF820D1C8014}" type="pres">
      <dgm:prSet presAssocID="{07F3DDD1-7782-485C-8431-1748E52CC4FE}" presName="sibTrans" presStyleCnt="0"/>
      <dgm:spPr/>
    </dgm:pt>
    <dgm:pt modelId="{0033C86E-A972-46C1-9DE0-8551AA0A924F}" type="pres">
      <dgm:prSet presAssocID="{978552C3-33B6-4747-B946-A832A3087897}" presName="textNode" presStyleLbl="node1" presStyleIdx="1" presStyleCnt="4">
        <dgm:presLayoutVars>
          <dgm:bulletEnabled val="1"/>
        </dgm:presLayoutVars>
      </dgm:prSet>
      <dgm:spPr/>
    </dgm:pt>
    <dgm:pt modelId="{2E27EA74-8037-4678-B224-6C3030B395DA}" type="pres">
      <dgm:prSet presAssocID="{B04228EE-2D9C-4EE8-9FB7-E27219372675}" presName="sibTrans" presStyleCnt="0"/>
      <dgm:spPr/>
    </dgm:pt>
    <dgm:pt modelId="{E5830D78-064C-4D5A-AD9D-32038B7EF891}" type="pres">
      <dgm:prSet presAssocID="{9C710EB1-EF21-4401-BC87-EB48CE745197}" presName="textNode" presStyleLbl="node1" presStyleIdx="2" presStyleCnt="4">
        <dgm:presLayoutVars>
          <dgm:bulletEnabled val="1"/>
        </dgm:presLayoutVars>
      </dgm:prSet>
      <dgm:spPr/>
    </dgm:pt>
    <dgm:pt modelId="{E1D91BE1-2431-44FB-9A92-859D7A11763F}" type="pres">
      <dgm:prSet presAssocID="{84C8E5F3-98CA-4AD5-8116-8704A983C326}" presName="sibTrans" presStyleCnt="0"/>
      <dgm:spPr/>
    </dgm:pt>
    <dgm:pt modelId="{F5F8077E-6BF3-48D9-9A3F-895EBC9B5CB5}" type="pres">
      <dgm:prSet presAssocID="{7D7241BC-1AB8-41B5-BBFE-888E8273513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045B504-CB12-493C-B3B1-7ECB920F6666}" srcId="{2BD87640-ECC1-419F-A265-876CD2CBF9C1}" destId="{7D7241BC-1AB8-41B5-BBFE-888E82735134}" srcOrd="3" destOrd="0" parTransId="{09B71DAC-2BE5-4AD9-AF8F-A9B30EE3F43F}" sibTransId="{8303F8C8-9F63-4236-AFA2-D57C7D2900AB}"/>
    <dgm:cxn modelId="{4004881C-B9A7-4837-A4AB-1968AC399531}" srcId="{2BD87640-ECC1-419F-A265-876CD2CBF9C1}" destId="{978552C3-33B6-4747-B946-A832A3087897}" srcOrd="1" destOrd="0" parTransId="{F3E1EC32-E0A2-40FA-ABAF-5C066FB81152}" sibTransId="{B04228EE-2D9C-4EE8-9FB7-E27219372675}"/>
    <dgm:cxn modelId="{DC4E801F-281B-4EBA-BA71-68A4111F97D2}" type="presOf" srcId="{2BD87640-ECC1-419F-A265-876CD2CBF9C1}" destId="{845C058F-4A00-42BE-AD3B-2A1B6AFD7839}" srcOrd="0" destOrd="0" presId="urn:microsoft.com/office/officeart/2005/8/layout/hProcess9"/>
    <dgm:cxn modelId="{D53C8D21-90C1-45E8-9E85-48B1DB4F3FC9}" type="presOf" srcId="{BF79583F-CDF2-44DE-816B-10DF2B5732BD}" destId="{F1D3E271-7B36-45D2-9C14-C2AFF8C8334C}" srcOrd="0" destOrd="0" presId="urn:microsoft.com/office/officeart/2005/8/layout/hProcess9"/>
    <dgm:cxn modelId="{2B58245E-6D6D-492A-ADF9-76D9235D9F34}" type="presOf" srcId="{978552C3-33B6-4747-B946-A832A3087897}" destId="{0033C86E-A972-46C1-9DE0-8551AA0A924F}" srcOrd="0" destOrd="0" presId="urn:microsoft.com/office/officeart/2005/8/layout/hProcess9"/>
    <dgm:cxn modelId="{6A2FAB62-2EE1-4475-8DD4-9BF5FF2CE4B8}" type="presOf" srcId="{9C710EB1-EF21-4401-BC87-EB48CE745197}" destId="{E5830D78-064C-4D5A-AD9D-32038B7EF891}" srcOrd="0" destOrd="0" presId="urn:microsoft.com/office/officeart/2005/8/layout/hProcess9"/>
    <dgm:cxn modelId="{1FE585E1-0255-4424-AF93-BE3885E20DF2}" srcId="{2BD87640-ECC1-419F-A265-876CD2CBF9C1}" destId="{9C710EB1-EF21-4401-BC87-EB48CE745197}" srcOrd="2" destOrd="0" parTransId="{952C768E-990A-4173-9A4D-3B2C1D8B857D}" sibTransId="{84C8E5F3-98CA-4AD5-8116-8704A983C326}"/>
    <dgm:cxn modelId="{EEBEADF4-8CAF-49F2-906D-92B9E626DF1A}" srcId="{2BD87640-ECC1-419F-A265-876CD2CBF9C1}" destId="{BF79583F-CDF2-44DE-816B-10DF2B5732BD}" srcOrd="0" destOrd="0" parTransId="{369D844E-D495-46B1-8082-0122641C2153}" sibTransId="{07F3DDD1-7782-485C-8431-1748E52CC4FE}"/>
    <dgm:cxn modelId="{AD0A2FF9-D322-4335-9950-FDF058624E6E}" type="presOf" srcId="{7D7241BC-1AB8-41B5-BBFE-888E82735134}" destId="{F5F8077E-6BF3-48D9-9A3F-895EBC9B5CB5}" srcOrd="0" destOrd="0" presId="urn:microsoft.com/office/officeart/2005/8/layout/hProcess9"/>
    <dgm:cxn modelId="{6A158090-F81B-4B6A-9155-1EC5881BFECB}" type="presParOf" srcId="{845C058F-4A00-42BE-AD3B-2A1B6AFD7839}" destId="{F218BA0A-3C05-4984-96EC-8554F4D595F4}" srcOrd="0" destOrd="0" presId="urn:microsoft.com/office/officeart/2005/8/layout/hProcess9"/>
    <dgm:cxn modelId="{312040FD-078D-4E0F-9CA7-5E8F34D4EE57}" type="presParOf" srcId="{845C058F-4A00-42BE-AD3B-2A1B6AFD7839}" destId="{0F25CD87-8282-4C69-8C37-25A1B4D88D71}" srcOrd="1" destOrd="0" presId="urn:microsoft.com/office/officeart/2005/8/layout/hProcess9"/>
    <dgm:cxn modelId="{8C1B623D-99C6-430B-9624-40C8CECCFA46}" type="presParOf" srcId="{0F25CD87-8282-4C69-8C37-25A1B4D88D71}" destId="{F1D3E271-7B36-45D2-9C14-C2AFF8C8334C}" srcOrd="0" destOrd="0" presId="urn:microsoft.com/office/officeart/2005/8/layout/hProcess9"/>
    <dgm:cxn modelId="{908EEE69-5B56-43A0-8338-8EDBAB6A8E7D}" type="presParOf" srcId="{0F25CD87-8282-4C69-8C37-25A1B4D88D71}" destId="{E02CFC1D-5167-4D7F-A0D9-FF820D1C8014}" srcOrd="1" destOrd="0" presId="urn:microsoft.com/office/officeart/2005/8/layout/hProcess9"/>
    <dgm:cxn modelId="{1595DB70-DE3E-4F4E-AB93-150922D2D4EB}" type="presParOf" srcId="{0F25CD87-8282-4C69-8C37-25A1B4D88D71}" destId="{0033C86E-A972-46C1-9DE0-8551AA0A924F}" srcOrd="2" destOrd="0" presId="urn:microsoft.com/office/officeart/2005/8/layout/hProcess9"/>
    <dgm:cxn modelId="{A2C72153-CBFE-4D08-9E2F-4D22500A1A3E}" type="presParOf" srcId="{0F25CD87-8282-4C69-8C37-25A1B4D88D71}" destId="{2E27EA74-8037-4678-B224-6C3030B395DA}" srcOrd="3" destOrd="0" presId="urn:microsoft.com/office/officeart/2005/8/layout/hProcess9"/>
    <dgm:cxn modelId="{8288B6E9-E2CC-435E-AF26-E58B60E55CF4}" type="presParOf" srcId="{0F25CD87-8282-4C69-8C37-25A1B4D88D71}" destId="{E5830D78-064C-4D5A-AD9D-32038B7EF891}" srcOrd="4" destOrd="0" presId="urn:microsoft.com/office/officeart/2005/8/layout/hProcess9"/>
    <dgm:cxn modelId="{50EF8C95-2060-4B19-B3AD-F2DFAC2C4365}" type="presParOf" srcId="{0F25CD87-8282-4C69-8C37-25A1B4D88D71}" destId="{E1D91BE1-2431-44FB-9A92-859D7A11763F}" srcOrd="5" destOrd="0" presId="urn:microsoft.com/office/officeart/2005/8/layout/hProcess9"/>
    <dgm:cxn modelId="{C9FB9A3A-1978-4C61-9DE3-E99175FFEDFF}" type="presParOf" srcId="{0F25CD87-8282-4C69-8C37-25A1B4D88D71}" destId="{F5F8077E-6BF3-48D9-9A3F-895EBC9B5CB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E77D6-578A-4E91-A246-66B1A3B506A5}">
      <dsp:nvSpPr>
        <dsp:cNvPr id="0" name=""/>
        <dsp:cNvSpPr/>
      </dsp:nvSpPr>
      <dsp:spPr>
        <a:xfrm>
          <a:off x="1892" y="1798"/>
          <a:ext cx="3581057" cy="133431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प्यूठान अस्पताल - १ </a:t>
          </a:r>
          <a:endParaRPr lang="en-US" sz="28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40973" y="40879"/>
        <a:ext cx="3502895" cy="1256148"/>
      </dsp:txXfrm>
    </dsp:sp>
    <dsp:sp modelId="{B95B8C56-F65D-4F19-9FE8-C436A00077F9}">
      <dsp:nvSpPr>
        <dsp:cNvPr id="0" name=""/>
        <dsp:cNvSpPr/>
      </dsp:nvSpPr>
      <dsp:spPr>
        <a:xfrm>
          <a:off x="5388" y="1384923"/>
          <a:ext cx="2462177" cy="133431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प्रा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स्वा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केन्द्र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२</a:t>
          </a:r>
          <a:endParaRPr lang="en-US" sz="28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44469" y="1424004"/>
        <a:ext cx="2384015" cy="1256148"/>
      </dsp:txXfrm>
    </dsp:sp>
    <dsp:sp modelId="{1740269F-C426-4CD8-90EB-83DB159970C6}">
      <dsp:nvSpPr>
        <dsp:cNvPr id="0" name=""/>
        <dsp:cNvSpPr/>
      </dsp:nvSpPr>
      <dsp:spPr>
        <a:xfrm>
          <a:off x="10190" y="2768049"/>
          <a:ext cx="1739053" cy="133431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स्वास्थ्य चौकी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 -</a:t>
          </a: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 ४६</a:t>
          </a:r>
          <a:endParaRPr lang="en-US" sz="24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49271" y="2807130"/>
        <a:ext cx="1660891" cy="1256148"/>
      </dsp:txXfrm>
    </dsp:sp>
    <dsp:sp modelId="{43AB24E4-B783-4679-B2FD-C45F25C2E0E9}">
      <dsp:nvSpPr>
        <dsp:cNvPr id="0" name=""/>
        <dsp:cNvSpPr/>
      </dsp:nvSpPr>
      <dsp:spPr>
        <a:xfrm>
          <a:off x="10190" y="4151174"/>
          <a:ext cx="965403" cy="133431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dirty="0">
              <a:latin typeface="Kokila" panose="020B0604020202020204" pitchFamily="34" charset="0"/>
              <a:cs typeface="Kokila" panose="020B0604020202020204" pitchFamily="34" charset="0"/>
            </a:rPr>
            <a:t>आयुर्वेद चिकित्सालय</a:t>
          </a:r>
          <a:r>
            <a:rPr lang="en-US" sz="1600" b="1" kern="1200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  <a:r>
            <a:rPr lang="ne-NP" sz="1600" b="1" kern="1200" dirty="0">
              <a:latin typeface="Kokila" panose="020B0604020202020204" pitchFamily="34" charset="0"/>
              <a:cs typeface="Kokila" panose="020B0604020202020204" pitchFamily="34" charset="0"/>
            </a:rPr>
            <a:t> १</a:t>
          </a:r>
          <a:r>
            <a:rPr lang="en-US" sz="1600" b="1" kern="1200" dirty="0">
              <a:latin typeface="Kokila" panose="020B0604020202020204" pitchFamily="34" charset="0"/>
              <a:cs typeface="Kokila" panose="020B0604020202020204" pitchFamily="34" charset="0"/>
            </a:rPr>
            <a:t> </a:t>
          </a:r>
        </a:p>
      </dsp:txBody>
      <dsp:txXfrm>
        <a:off x="38466" y="4179450"/>
        <a:ext cx="908851" cy="1277758"/>
      </dsp:txXfrm>
    </dsp:sp>
    <dsp:sp modelId="{8C9B838E-2958-475E-8EF0-9E3D58B8E391}">
      <dsp:nvSpPr>
        <dsp:cNvPr id="0" name=""/>
        <dsp:cNvSpPr/>
      </dsp:nvSpPr>
      <dsp:spPr>
        <a:xfrm>
          <a:off x="989973" y="4151174"/>
          <a:ext cx="759269" cy="133431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600" b="1" kern="1200" dirty="0">
              <a:latin typeface="Kokila" panose="020B0604020202020204" pitchFamily="34" charset="0"/>
              <a:cs typeface="Kokila" panose="020B0604020202020204" pitchFamily="34" charset="0"/>
            </a:rPr>
            <a:t>आयुर्वेद औषधालय</a:t>
          </a:r>
          <a:r>
            <a:rPr lang="en-US" sz="1600" b="1" kern="1200" dirty="0">
              <a:latin typeface="Kokila" panose="020B0604020202020204" pitchFamily="34" charset="0"/>
              <a:cs typeface="Kokila" panose="020B0604020202020204" pitchFamily="34" charset="0"/>
            </a:rPr>
            <a:t> -</a:t>
          </a:r>
          <a:r>
            <a:rPr lang="ne-NP" sz="1600" b="1" kern="1200" dirty="0">
              <a:latin typeface="Kokila" panose="020B0604020202020204" pitchFamily="34" charset="0"/>
              <a:cs typeface="Kokila" panose="020B0604020202020204" pitchFamily="34" charset="0"/>
            </a:rPr>
            <a:t> </a:t>
          </a:r>
          <a:r>
            <a:rPr lang="ne-NP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२</a:t>
          </a:r>
          <a:r>
            <a:rPr lang="en-US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 </a:t>
          </a:r>
        </a:p>
      </dsp:txBody>
      <dsp:txXfrm>
        <a:off x="1012211" y="4173412"/>
        <a:ext cx="714793" cy="1289834"/>
      </dsp:txXfrm>
    </dsp:sp>
    <dsp:sp modelId="{D9E03667-15E9-4404-921E-747C617E159C}">
      <dsp:nvSpPr>
        <dsp:cNvPr id="0" name=""/>
        <dsp:cNvSpPr/>
      </dsp:nvSpPr>
      <dsp:spPr>
        <a:xfrm>
          <a:off x="1778003" y="2768049"/>
          <a:ext cx="684760" cy="133431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आ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स्वा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केन्द्र १६</a:t>
          </a:r>
          <a:endParaRPr lang="en-US" sz="20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798059" y="2788105"/>
        <a:ext cx="644648" cy="1294198"/>
      </dsp:txXfrm>
    </dsp:sp>
    <dsp:sp modelId="{43926DF3-906E-45AD-A833-9C45FD3481D3}">
      <dsp:nvSpPr>
        <dsp:cNvPr id="0" name=""/>
        <dsp:cNvSpPr/>
      </dsp:nvSpPr>
      <dsp:spPr>
        <a:xfrm>
          <a:off x="1778003" y="4151174"/>
          <a:ext cx="684760" cy="133431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सा</a:t>
          </a:r>
          <a:r>
            <a:rPr lang="en-US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स्वा</a:t>
          </a:r>
          <a:r>
            <a:rPr lang="en-US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 ईकाई २६</a:t>
          </a:r>
          <a:endParaRPr lang="en-US" sz="18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798059" y="4171230"/>
        <a:ext cx="644648" cy="1294198"/>
      </dsp:txXfrm>
    </dsp:sp>
    <dsp:sp modelId="{6D7B91F6-F90B-4855-8A7B-2BE9778DC995}">
      <dsp:nvSpPr>
        <dsp:cNvPr id="0" name=""/>
        <dsp:cNvSpPr/>
      </dsp:nvSpPr>
      <dsp:spPr>
        <a:xfrm>
          <a:off x="2525254" y="1384923"/>
          <a:ext cx="1054199" cy="133431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latin typeface="Kokila" panose="020B0604020202020204" pitchFamily="34" charset="0"/>
              <a:cs typeface="Kokila" panose="020B0604020202020204" pitchFamily="34" charset="0"/>
            </a:rPr>
            <a:t>आधारभुत अस्पताल-० </a:t>
          </a:r>
          <a:endParaRPr lang="en-US" sz="24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2556130" y="1415799"/>
        <a:ext cx="992447" cy="1272558"/>
      </dsp:txXfrm>
    </dsp:sp>
    <dsp:sp modelId="{194FB377-043B-48A9-8C19-0333E1783409}">
      <dsp:nvSpPr>
        <dsp:cNvPr id="0" name=""/>
        <dsp:cNvSpPr/>
      </dsp:nvSpPr>
      <dsp:spPr>
        <a:xfrm>
          <a:off x="2708633" y="2768049"/>
          <a:ext cx="687442" cy="133431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शहरी स्वा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.</a:t>
          </a: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 केन्द्र</a:t>
          </a:r>
          <a:r>
            <a:rPr lang="en-US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  <a:r>
            <a:rPr lang="ne-NP" sz="2000" b="1" kern="1200" dirty="0">
              <a:latin typeface="Kokila" panose="020B0604020202020204" pitchFamily="34" charset="0"/>
              <a:cs typeface="Kokila" panose="020B0604020202020204" pitchFamily="34" charset="0"/>
            </a:rPr>
            <a:t> ४</a:t>
          </a:r>
          <a:endParaRPr lang="en-US" sz="16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2728767" y="2788183"/>
        <a:ext cx="647174" cy="12940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48C5A-2CDA-4F28-9142-EE63B9A8D28A}">
      <dsp:nvSpPr>
        <dsp:cNvPr id="0" name=""/>
        <dsp:cNvSpPr/>
      </dsp:nvSpPr>
      <dsp:spPr>
        <a:xfrm>
          <a:off x="5833" y="371477"/>
          <a:ext cx="1502155" cy="75107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प्यारामेडिक्स ५।६।७ औ तह </a:t>
          </a:r>
          <a:endParaRPr lang="en-US" sz="2400" b="1" kern="1200" dirty="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27831" y="393475"/>
        <a:ext cx="1458159" cy="707081"/>
      </dsp:txXfrm>
    </dsp:sp>
    <dsp:sp modelId="{08590CC4-A9F2-45B5-8ECE-D0D221AF80EE}">
      <dsp:nvSpPr>
        <dsp:cNvPr id="0" name=""/>
        <dsp:cNvSpPr/>
      </dsp:nvSpPr>
      <dsp:spPr>
        <a:xfrm>
          <a:off x="156048" y="1122555"/>
          <a:ext cx="150215" cy="563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308"/>
              </a:lnTo>
              <a:lnTo>
                <a:pt x="150215" y="5633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E0611-12F1-42B4-B732-B12CDF548448}">
      <dsp:nvSpPr>
        <dsp:cNvPr id="0" name=""/>
        <dsp:cNvSpPr/>
      </dsp:nvSpPr>
      <dsp:spPr>
        <a:xfrm>
          <a:off x="306264" y="1310324"/>
          <a:ext cx="1201724" cy="751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दरबन्दी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 - 7</a:t>
          </a:r>
        </a:p>
      </dsp:txBody>
      <dsp:txXfrm>
        <a:off x="328262" y="1332322"/>
        <a:ext cx="1157728" cy="707081"/>
      </dsp:txXfrm>
    </dsp:sp>
    <dsp:sp modelId="{535E31F3-DD65-4D6A-B6FC-82DC9FB7F2DE}">
      <dsp:nvSpPr>
        <dsp:cNvPr id="0" name=""/>
        <dsp:cNvSpPr/>
      </dsp:nvSpPr>
      <dsp:spPr>
        <a:xfrm>
          <a:off x="156048" y="1122555"/>
          <a:ext cx="150215" cy="1502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155"/>
              </a:lnTo>
              <a:lnTo>
                <a:pt x="150215" y="15021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D3B3D6-DBBB-4A17-86C3-CB1EE8BBE949}">
      <dsp:nvSpPr>
        <dsp:cNvPr id="0" name=""/>
        <dsp:cNvSpPr/>
      </dsp:nvSpPr>
      <dsp:spPr>
        <a:xfrm>
          <a:off x="306264" y="2249171"/>
          <a:ext cx="1201724" cy="751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- 4</a:t>
          </a:r>
        </a:p>
      </dsp:txBody>
      <dsp:txXfrm>
        <a:off x="328262" y="2271169"/>
        <a:ext cx="1157728" cy="707081"/>
      </dsp:txXfrm>
    </dsp:sp>
    <dsp:sp modelId="{DF04D315-5237-4AF9-8B2F-1F8D830041A0}">
      <dsp:nvSpPr>
        <dsp:cNvPr id="0" name=""/>
        <dsp:cNvSpPr/>
      </dsp:nvSpPr>
      <dsp:spPr>
        <a:xfrm>
          <a:off x="156048" y="1122555"/>
          <a:ext cx="150215" cy="2441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1002"/>
              </a:lnTo>
              <a:lnTo>
                <a:pt x="150215" y="24410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17DCB-D663-4F02-B1A4-487708095156}">
      <dsp:nvSpPr>
        <dsp:cNvPr id="0" name=""/>
        <dsp:cNvSpPr/>
      </dsp:nvSpPr>
      <dsp:spPr>
        <a:xfrm>
          <a:off x="306264" y="3188018"/>
          <a:ext cx="1201724" cy="751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रिक्त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- 3</a:t>
          </a:r>
        </a:p>
      </dsp:txBody>
      <dsp:txXfrm>
        <a:off x="328262" y="3210016"/>
        <a:ext cx="1157728" cy="707081"/>
      </dsp:txXfrm>
    </dsp:sp>
    <dsp:sp modelId="{FB5FF742-ABB6-4511-8E89-79D822959A74}">
      <dsp:nvSpPr>
        <dsp:cNvPr id="0" name=""/>
        <dsp:cNvSpPr/>
      </dsp:nvSpPr>
      <dsp:spPr>
        <a:xfrm>
          <a:off x="156048" y="1122555"/>
          <a:ext cx="150215" cy="3379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9849"/>
              </a:lnTo>
              <a:lnTo>
                <a:pt x="150215" y="3379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0AEF7-E215-4EC0-B120-27BC75D06B92}">
      <dsp:nvSpPr>
        <dsp:cNvPr id="0" name=""/>
        <dsp:cNvSpPr/>
      </dsp:nvSpPr>
      <dsp:spPr>
        <a:xfrm>
          <a:off x="306264" y="4126865"/>
          <a:ext cx="1201724" cy="751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rPr>
            <a:t>करार</a:t>
          </a:r>
          <a:r>
            <a:rPr lang="en-US" sz="2400" b="1" kern="12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rPr>
            <a:t>-13</a:t>
          </a:r>
        </a:p>
      </dsp:txBody>
      <dsp:txXfrm>
        <a:off x="328262" y="4148863"/>
        <a:ext cx="1157728" cy="707081"/>
      </dsp:txXfrm>
    </dsp:sp>
    <dsp:sp modelId="{90E3C41F-9C3D-4E27-9D04-C35D34FE5C96}">
      <dsp:nvSpPr>
        <dsp:cNvPr id="0" name=""/>
        <dsp:cNvSpPr/>
      </dsp:nvSpPr>
      <dsp:spPr>
        <a:xfrm>
          <a:off x="1883527" y="371477"/>
          <a:ext cx="1502155" cy="75107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प्यारामेडिक्स ४।५।६ औ तह</a:t>
          </a:r>
          <a:endParaRPr lang="en-US" sz="2400" b="1" kern="1200" dirty="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905525" y="393475"/>
        <a:ext cx="1458159" cy="707081"/>
      </dsp:txXfrm>
    </dsp:sp>
    <dsp:sp modelId="{9178EB88-7174-4DB4-BA29-1B9FF60397E7}">
      <dsp:nvSpPr>
        <dsp:cNvPr id="0" name=""/>
        <dsp:cNvSpPr/>
      </dsp:nvSpPr>
      <dsp:spPr>
        <a:xfrm>
          <a:off x="2033742" y="1122555"/>
          <a:ext cx="150215" cy="563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308"/>
              </a:lnTo>
              <a:lnTo>
                <a:pt x="150215" y="5633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EF523-424C-489D-B379-9E30AC6BFB42}">
      <dsp:nvSpPr>
        <dsp:cNvPr id="0" name=""/>
        <dsp:cNvSpPr/>
      </dsp:nvSpPr>
      <dsp:spPr>
        <a:xfrm>
          <a:off x="2183958" y="1310324"/>
          <a:ext cx="1201724" cy="751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दरबन्दी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 - 118</a:t>
          </a:r>
        </a:p>
      </dsp:txBody>
      <dsp:txXfrm>
        <a:off x="2205956" y="1332322"/>
        <a:ext cx="1157728" cy="707081"/>
      </dsp:txXfrm>
    </dsp:sp>
    <dsp:sp modelId="{4F595B9E-E42D-47F8-9F6D-69EC5ACE0136}">
      <dsp:nvSpPr>
        <dsp:cNvPr id="0" name=""/>
        <dsp:cNvSpPr/>
      </dsp:nvSpPr>
      <dsp:spPr>
        <a:xfrm>
          <a:off x="2033742" y="1122555"/>
          <a:ext cx="150215" cy="1502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155"/>
              </a:lnTo>
              <a:lnTo>
                <a:pt x="150215" y="15021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A4A77-2298-487E-BF40-B6D05AE52333}">
      <dsp:nvSpPr>
        <dsp:cNvPr id="0" name=""/>
        <dsp:cNvSpPr/>
      </dsp:nvSpPr>
      <dsp:spPr>
        <a:xfrm>
          <a:off x="2183958" y="2249171"/>
          <a:ext cx="1201724" cy="751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- 85</a:t>
          </a:r>
        </a:p>
      </dsp:txBody>
      <dsp:txXfrm>
        <a:off x="2205956" y="2271169"/>
        <a:ext cx="1157728" cy="707081"/>
      </dsp:txXfrm>
    </dsp:sp>
    <dsp:sp modelId="{9C87BD9D-7D47-41CD-9DB5-1F222180E712}">
      <dsp:nvSpPr>
        <dsp:cNvPr id="0" name=""/>
        <dsp:cNvSpPr/>
      </dsp:nvSpPr>
      <dsp:spPr>
        <a:xfrm>
          <a:off x="2033742" y="1122555"/>
          <a:ext cx="150215" cy="2441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1002"/>
              </a:lnTo>
              <a:lnTo>
                <a:pt x="150215" y="24410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4F747-D01F-4C32-B262-A838E6E43B4B}">
      <dsp:nvSpPr>
        <dsp:cNvPr id="0" name=""/>
        <dsp:cNvSpPr/>
      </dsp:nvSpPr>
      <dsp:spPr>
        <a:xfrm>
          <a:off x="2183958" y="3188018"/>
          <a:ext cx="1201724" cy="751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रिक्त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- 33</a:t>
          </a:r>
        </a:p>
      </dsp:txBody>
      <dsp:txXfrm>
        <a:off x="2205956" y="3210016"/>
        <a:ext cx="1157728" cy="707081"/>
      </dsp:txXfrm>
    </dsp:sp>
    <dsp:sp modelId="{1BC8CC5E-2D9D-4184-A0F8-3DBCD9D61F7D}">
      <dsp:nvSpPr>
        <dsp:cNvPr id="0" name=""/>
        <dsp:cNvSpPr/>
      </dsp:nvSpPr>
      <dsp:spPr>
        <a:xfrm>
          <a:off x="2033742" y="1122555"/>
          <a:ext cx="150215" cy="3379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9849"/>
              </a:lnTo>
              <a:lnTo>
                <a:pt x="150215" y="3379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F49BE-1355-4C6C-8AAD-D6A1050559AB}">
      <dsp:nvSpPr>
        <dsp:cNvPr id="0" name=""/>
        <dsp:cNvSpPr/>
      </dsp:nvSpPr>
      <dsp:spPr>
        <a:xfrm>
          <a:off x="2183958" y="4126865"/>
          <a:ext cx="1201724" cy="751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rPr>
            <a:t>करार</a:t>
          </a:r>
          <a:r>
            <a:rPr lang="en-US" sz="2400" b="1" kern="12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rPr>
            <a:t>-49</a:t>
          </a:r>
        </a:p>
      </dsp:txBody>
      <dsp:txXfrm>
        <a:off x="2205956" y="4148863"/>
        <a:ext cx="1157728" cy="707081"/>
      </dsp:txXfrm>
    </dsp:sp>
    <dsp:sp modelId="{B974689F-946E-45ED-A81F-9AA2BB066CF5}">
      <dsp:nvSpPr>
        <dsp:cNvPr id="0" name=""/>
        <dsp:cNvSpPr/>
      </dsp:nvSpPr>
      <dsp:spPr>
        <a:xfrm>
          <a:off x="3761221" y="371477"/>
          <a:ext cx="1666100" cy="113834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स्टाफ नर्स सि अ न मि ५।६।७ औ तह</a:t>
          </a:r>
          <a:endParaRPr lang="en-US" sz="2400" b="1" kern="1200" dirty="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3794562" y="404818"/>
        <a:ext cx="1599418" cy="1071658"/>
      </dsp:txXfrm>
    </dsp:sp>
    <dsp:sp modelId="{6B0A881D-0B06-4899-8280-56574E4A68F5}">
      <dsp:nvSpPr>
        <dsp:cNvPr id="0" name=""/>
        <dsp:cNvSpPr/>
      </dsp:nvSpPr>
      <dsp:spPr>
        <a:xfrm>
          <a:off x="3927831" y="1509818"/>
          <a:ext cx="166610" cy="563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308"/>
              </a:lnTo>
              <a:lnTo>
                <a:pt x="166610" y="5633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2FD6C-6BA1-4112-8861-8FF3DA941C02}">
      <dsp:nvSpPr>
        <dsp:cNvPr id="0" name=""/>
        <dsp:cNvSpPr/>
      </dsp:nvSpPr>
      <dsp:spPr>
        <a:xfrm>
          <a:off x="4094441" y="1697587"/>
          <a:ext cx="1201724" cy="751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दरबन्दी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 - 27</a:t>
          </a:r>
        </a:p>
      </dsp:txBody>
      <dsp:txXfrm>
        <a:off x="4116439" y="1719585"/>
        <a:ext cx="1157728" cy="707081"/>
      </dsp:txXfrm>
    </dsp:sp>
    <dsp:sp modelId="{D23BB2F6-B2E0-4F4A-8955-95DFAF7F776E}">
      <dsp:nvSpPr>
        <dsp:cNvPr id="0" name=""/>
        <dsp:cNvSpPr/>
      </dsp:nvSpPr>
      <dsp:spPr>
        <a:xfrm>
          <a:off x="3927831" y="1509818"/>
          <a:ext cx="166610" cy="1502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155"/>
              </a:lnTo>
              <a:lnTo>
                <a:pt x="166610" y="15021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6E696-CA16-4F8B-B5DE-44532FF055E1}">
      <dsp:nvSpPr>
        <dsp:cNvPr id="0" name=""/>
        <dsp:cNvSpPr/>
      </dsp:nvSpPr>
      <dsp:spPr>
        <a:xfrm>
          <a:off x="4094441" y="2636434"/>
          <a:ext cx="1201724" cy="751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- 16</a:t>
          </a:r>
        </a:p>
      </dsp:txBody>
      <dsp:txXfrm>
        <a:off x="4116439" y="2658432"/>
        <a:ext cx="1157728" cy="707081"/>
      </dsp:txXfrm>
    </dsp:sp>
    <dsp:sp modelId="{9D718CA6-5A88-4A3A-BDC9-725F971DE46C}">
      <dsp:nvSpPr>
        <dsp:cNvPr id="0" name=""/>
        <dsp:cNvSpPr/>
      </dsp:nvSpPr>
      <dsp:spPr>
        <a:xfrm>
          <a:off x="3927831" y="1509818"/>
          <a:ext cx="166610" cy="2441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1002"/>
              </a:lnTo>
              <a:lnTo>
                <a:pt x="166610" y="24410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5A3B5-ACF5-400E-93DF-E51C1E1D171A}">
      <dsp:nvSpPr>
        <dsp:cNvPr id="0" name=""/>
        <dsp:cNvSpPr/>
      </dsp:nvSpPr>
      <dsp:spPr>
        <a:xfrm>
          <a:off x="4094441" y="3575281"/>
          <a:ext cx="1201724" cy="751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रिक्त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- 11</a:t>
          </a:r>
        </a:p>
      </dsp:txBody>
      <dsp:txXfrm>
        <a:off x="4116439" y="3597279"/>
        <a:ext cx="1157728" cy="707081"/>
      </dsp:txXfrm>
    </dsp:sp>
    <dsp:sp modelId="{02C2C36B-15F9-446F-8A35-9502437571AB}">
      <dsp:nvSpPr>
        <dsp:cNvPr id="0" name=""/>
        <dsp:cNvSpPr/>
      </dsp:nvSpPr>
      <dsp:spPr>
        <a:xfrm>
          <a:off x="3927831" y="1509818"/>
          <a:ext cx="166610" cy="3379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9849"/>
              </a:lnTo>
              <a:lnTo>
                <a:pt x="166610" y="3379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A21EF-7512-4CD3-83C8-ECF3BCCA97D3}">
      <dsp:nvSpPr>
        <dsp:cNvPr id="0" name=""/>
        <dsp:cNvSpPr/>
      </dsp:nvSpPr>
      <dsp:spPr>
        <a:xfrm>
          <a:off x="4094441" y="4514128"/>
          <a:ext cx="1201724" cy="751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rPr>
            <a:t>करार</a:t>
          </a:r>
          <a:r>
            <a:rPr lang="en-US" sz="2400" b="1" kern="12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rPr>
            <a:t>-25</a:t>
          </a:r>
        </a:p>
      </dsp:txBody>
      <dsp:txXfrm>
        <a:off x="4116439" y="4536126"/>
        <a:ext cx="1157728" cy="707081"/>
      </dsp:txXfrm>
    </dsp:sp>
    <dsp:sp modelId="{240E5F32-0810-4464-89C5-83A9083E14D4}">
      <dsp:nvSpPr>
        <dsp:cNvPr id="0" name=""/>
        <dsp:cNvSpPr/>
      </dsp:nvSpPr>
      <dsp:spPr>
        <a:xfrm>
          <a:off x="5802861" y="371477"/>
          <a:ext cx="1502155" cy="75107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अ न मि ४।५।६ औ तह </a:t>
          </a:r>
          <a:endParaRPr lang="en-US" sz="2400" b="1" kern="1200" dirty="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5824859" y="393475"/>
        <a:ext cx="1458159" cy="707081"/>
      </dsp:txXfrm>
    </dsp:sp>
    <dsp:sp modelId="{8226B0F3-2037-4978-A8A5-291728E9C0B8}">
      <dsp:nvSpPr>
        <dsp:cNvPr id="0" name=""/>
        <dsp:cNvSpPr/>
      </dsp:nvSpPr>
      <dsp:spPr>
        <a:xfrm>
          <a:off x="5953076" y="1122555"/>
          <a:ext cx="150215" cy="563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308"/>
              </a:lnTo>
              <a:lnTo>
                <a:pt x="150215" y="5633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FD31A-A59F-49B0-9226-0FA0E2D30337}">
      <dsp:nvSpPr>
        <dsp:cNvPr id="0" name=""/>
        <dsp:cNvSpPr/>
      </dsp:nvSpPr>
      <dsp:spPr>
        <a:xfrm>
          <a:off x="6103292" y="1310324"/>
          <a:ext cx="1201724" cy="751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दरबन्दी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 - 128</a:t>
          </a:r>
        </a:p>
      </dsp:txBody>
      <dsp:txXfrm>
        <a:off x="6125290" y="1332322"/>
        <a:ext cx="1157728" cy="707081"/>
      </dsp:txXfrm>
    </dsp:sp>
    <dsp:sp modelId="{79F64F0C-B36D-40E1-949D-8712BD9EE33D}">
      <dsp:nvSpPr>
        <dsp:cNvPr id="0" name=""/>
        <dsp:cNvSpPr/>
      </dsp:nvSpPr>
      <dsp:spPr>
        <a:xfrm>
          <a:off x="5953076" y="1122555"/>
          <a:ext cx="150215" cy="1502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155"/>
              </a:lnTo>
              <a:lnTo>
                <a:pt x="150215" y="15021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2711A-B007-49D9-AE9F-94106F724F8D}">
      <dsp:nvSpPr>
        <dsp:cNvPr id="0" name=""/>
        <dsp:cNvSpPr/>
      </dsp:nvSpPr>
      <dsp:spPr>
        <a:xfrm>
          <a:off x="6103292" y="2249171"/>
          <a:ext cx="1201724" cy="751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- 91</a:t>
          </a:r>
        </a:p>
      </dsp:txBody>
      <dsp:txXfrm>
        <a:off x="6125290" y="2271169"/>
        <a:ext cx="1157728" cy="707081"/>
      </dsp:txXfrm>
    </dsp:sp>
    <dsp:sp modelId="{D76A112E-DE7D-42E4-A545-327C5F7AE86B}">
      <dsp:nvSpPr>
        <dsp:cNvPr id="0" name=""/>
        <dsp:cNvSpPr/>
      </dsp:nvSpPr>
      <dsp:spPr>
        <a:xfrm>
          <a:off x="5953076" y="1122555"/>
          <a:ext cx="150215" cy="2441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1002"/>
              </a:lnTo>
              <a:lnTo>
                <a:pt x="150215" y="24410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CEAEA-DB48-48D0-9FA0-D89F4B0A92D0}">
      <dsp:nvSpPr>
        <dsp:cNvPr id="0" name=""/>
        <dsp:cNvSpPr/>
      </dsp:nvSpPr>
      <dsp:spPr>
        <a:xfrm>
          <a:off x="6103292" y="3188018"/>
          <a:ext cx="1201724" cy="751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रिक्त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- 37</a:t>
          </a:r>
        </a:p>
      </dsp:txBody>
      <dsp:txXfrm>
        <a:off x="6125290" y="3210016"/>
        <a:ext cx="1157728" cy="707081"/>
      </dsp:txXfrm>
    </dsp:sp>
    <dsp:sp modelId="{63F92308-A195-4C79-A665-2A05E220A8E4}">
      <dsp:nvSpPr>
        <dsp:cNvPr id="0" name=""/>
        <dsp:cNvSpPr/>
      </dsp:nvSpPr>
      <dsp:spPr>
        <a:xfrm>
          <a:off x="5953076" y="1122555"/>
          <a:ext cx="150215" cy="3379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9849"/>
              </a:lnTo>
              <a:lnTo>
                <a:pt x="150215" y="3379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D8FD0-1741-455F-82B3-5BDAC36AA9B9}">
      <dsp:nvSpPr>
        <dsp:cNvPr id="0" name=""/>
        <dsp:cNvSpPr/>
      </dsp:nvSpPr>
      <dsp:spPr>
        <a:xfrm>
          <a:off x="6103292" y="4126865"/>
          <a:ext cx="1201724" cy="751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rPr>
            <a:t>करार</a:t>
          </a:r>
          <a:r>
            <a:rPr lang="en-US" sz="2400" b="1" kern="12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rPr>
            <a:t>-76</a:t>
          </a:r>
        </a:p>
      </dsp:txBody>
      <dsp:txXfrm>
        <a:off x="6125290" y="4148863"/>
        <a:ext cx="1157728" cy="707081"/>
      </dsp:txXfrm>
    </dsp:sp>
    <dsp:sp modelId="{F977AD8A-B550-4D58-9767-D0084FC57179}">
      <dsp:nvSpPr>
        <dsp:cNvPr id="0" name=""/>
        <dsp:cNvSpPr/>
      </dsp:nvSpPr>
      <dsp:spPr>
        <a:xfrm>
          <a:off x="7680555" y="371477"/>
          <a:ext cx="1502155" cy="75107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अन्य प्राविधिक</a:t>
          </a:r>
          <a:endParaRPr lang="en-US" sz="2400" b="1" kern="1200" dirty="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7702553" y="393475"/>
        <a:ext cx="1458159" cy="707081"/>
      </dsp:txXfrm>
    </dsp:sp>
    <dsp:sp modelId="{356C7E2A-A114-41A4-A64B-6DDDDD92C225}">
      <dsp:nvSpPr>
        <dsp:cNvPr id="0" name=""/>
        <dsp:cNvSpPr/>
      </dsp:nvSpPr>
      <dsp:spPr>
        <a:xfrm>
          <a:off x="7830770" y="1122555"/>
          <a:ext cx="150215" cy="563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308"/>
              </a:lnTo>
              <a:lnTo>
                <a:pt x="150215" y="5633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BAFDB-698F-4CA1-97B0-216D6339DF2F}">
      <dsp:nvSpPr>
        <dsp:cNvPr id="0" name=""/>
        <dsp:cNvSpPr/>
      </dsp:nvSpPr>
      <dsp:spPr>
        <a:xfrm>
          <a:off x="7980986" y="1310324"/>
          <a:ext cx="1201724" cy="751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दरबन्दी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 - 2</a:t>
          </a:r>
        </a:p>
      </dsp:txBody>
      <dsp:txXfrm>
        <a:off x="8002984" y="1332322"/>
        <a:ext cx="1157728" cy="707081"/>
      </dsp:txXfrm>
    </dsp:sp>
    <dsp:sp modelId="{147789F3-8D93-4ABB-A8E8-80C226E59C50}">
      <dsp:nvSpPr>
        <dsp:cNvPr id="0" name=""/>
        <dsp:cNvSpPr/>
      </dsp:nvSpPr>
      <dsp:spPr>
        <a:xfrm>
          <a:off x="7830770" y="1122555"/>
          <a:ext cx="150215" cy="1502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155"/>
              </a:lnTo>
              <a:lnTo>
                <a:pt x="150215" y="15021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E71EA-0A16-4508-BBB4-8F30DBB01B06}">
      <dsp:nvSpPr>
        <dsp:cNvPr id="0" name=""/>
        <dsp:cNvSpPr/>
      </dsp:nvSpPr>
      <dsp:spPr>
        <a:xfrm>
          <a:off x="7980986" y="2249171"/>
          <a:ext cx="1201724" cy="751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- 2</a:t>
          </a:r>
        </a:p>
      </dsp:txBody>
      <dsp:txXfrm>
        <a:off x="8002984" y="2271169"/>
        <a:ext cx="1157728" cy="707081"/>
      </dsp:txXfrm>
    </dsp:sp>
    <dsp:sp modelId="{EFBACF1C-7E52-48CB-AA41-72FDCC053BB0}">
      <dsp:nvSpPr>
        <dsp:cNvPr id="0" name=""/>
        <dsp:cNvSpPr/>
      </dsp:nvSpPr>
      <dsp:spPr>
        <a:xfrm>
          <a:off x="7830770" y="1122555"/>
          <a:ext cx="150215" cy="2441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1002"/>
              </a:lnTo>
              <a:lnTo>
                <a:pt x="150215" y="24410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4D0E8-F171-4566-9EB7-23F6548A5FBB}">
      <dsp:nvSpPr>
        <dsp:cNvPr id="0" name=""/>
        <dsp:cNvSpPr/>
      </dsp:nvSpPr>
      <dsp:spPr>
        <a:xfrm>
          <a:off x="7980986" y="3188018"/>
          <a:ext cx="1201724" cy="751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रिक्त</a:t>
          </a:r>
          <a:r>
            <a:rPr lang="en-US" sz="2400" b="1" kern="1200">
              <a:latin typeface="Kokila" panose="020B0604020202020204" pitchFamily="34" charset="0"/>
              <a:cs typeface="Kokila" panose="020B0604020202020204" pitchFamily="34" charset="0"/>
            </a:rPr>
            <a:t>- 0</a:t>
          </a:r>
          <a:endParaRPr lang="en-US" sz="24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8002984" y="3210016"/>
        <a:ext cx="1157728" cy="707081"/>
      </dsp:txXfrm>
    </dsp:sp>
    <dsp:sp modelId="{09EBA5A0-62FE-4702-939A-0909BFF90FB5}">
      <dsp:nvSpPr>
        <dsp:cNvPr id="0" name=""/>
        <dsp:cNvSpPr/>
      </dsp:nvSpPr>
      <dsp:spPr>
        <a:xfrm>
          <a:off x="7830770" y="1122555"/>
          <a:ext cx="150215" cy="3379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9849"/>
              </a:lnTo>
              <a:lnTo>
                <a:pt x="150215" y="3379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1F367-5D4A-45B1-BAC7-E6AA5DA96531}">
      <dsp:nvSpPr>
        <dsp:cNvPr id="0" name=""/>
        <dsp:cNvSpPr/>
      </dsp:nvSpPr>
      <dsp:spPr>
        <a:xfrm>
          <a:off x="7980986" y="4126865"/>
          <a:ext cx="1201724" cy="751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rPr>
            <a:t>करार</a:t>
          </a:r>
          <a:r>
            <a:rPr lang="en-US" sz="2400" b="1" kern="1200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rPr>
            <a:t>-27</a:t>
          </a:r>
        </a:p>
      </dsp:txBody>
      <dsp:txXfrm>
        <a:off x="8002984" y="4148863"/>
        <a:ext cx="1157728" cy="707081"/>
      </dsp:txXfrm>
    </dsp:sp>
    <dsp:sp modelId="{9C85FDDB-4392-4E53-89B2-70E5A5CEEAAF}">
      <dsp:nvSpPr>
        <dsp:cNvPr id="0" name=""/>
        <dsp:cNvSpPr/>
      </dsp:nvSpPr>
      <dsp:spPr>
        <a:xfrm>
          <a:off x="9558249" y="371477"/>
          <a:ext cx="1502155" cy="75107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solidFill>
                <a:schemeClr val="tx1"/>
              </a:solidFill>
              <a:latin typeface="Kokila" panose="020B0604020202020204" pitchFamily="34" charset="0"/>
              <a:cs typeface="Kokila" panose="020B0604020202020204" pitchFamily="34" charset="0"/>
            </a:rPr>
            <a:t>जम्मा</a:t>
          </a:r>
          <a:endParaRPr lang="en-US" sz="2400" b="1" kern="1200" dirty="0">
            <a:solidFill>
              <a:schemeClr val="tx1"/>
            </a:solidFill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9580247" y="393475"/>
        <a:ext cx="1458159" cy="707081"/>
      </dsp:txXfrm>
    </dsp:sp>
    <dsp:sp modelId="{99F34B49-80C3-4E9C-9D11-A249CD662154}">
      <dsp:nvSpPr>
        <dsp:cNvPr id="0" name=""/>
        <dsp:cNvSpPr/>
      </dsp:nvSpPr>
      <dsp:spPr>
        <a:xfrm>
          <a:off x="9708464" y="1122555"/>
          <a:ext cx="150215" cy="563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308"/>
              </a:lnTo>
              <a:lnTo>
                <a:pt x="150215" y="5633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631BA-7D6A-4EFD-B950-3D01304C6E89}">
      <dsp:nvSpPr>
        <dsp:cNvPr id="0" name=""/>
        <dsp:cNvSpPr/>
      </dsp:nvSpPr>
      <dsp:spPr>
        <a:xfrm>
          <a:off x="9858680" y="1310324"/>
          <a:ext cx="1201724" cy="751077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दरबन्दी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 - 282</a:t>
          </a:r>
        </a:p>
      </dsp:txBody>
      <dsp:txXfrm>
        <a:off x="9880678" y="1332322"/>
        <a:ext cx="1157728" cy="707081"/>
      </dsp:txXfrm>
    </dsp:sp>
    <dsp:sp modelId="{5B4DCD66-CCFE-49E4-B041-C40105E411FF}">
      <dsp:nvSpPr>
        <dsp:cNvPr id="0" name=""/>
        <dsp:cNvSpPr/>
      </dsp:nvSpPr>
      <dsp:spPr>
        <a:xfrm>
          <a:off x="9708464" y="1122555"/>
          <a:ext cx="150215" cy="1502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155"/>
              </a:lnTo>
              <a:lnTo>
                <a:pt x="150215" y="15021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0DF78-6C5D-4A93-BE29-D0D729F8EF80}">
      <dsp:nvSpPr>
        <dsp:cNvPr id="0" name=""/>
        <dsp:cNvSpPr/>
      </dsp:nvSpPr>
      <dsp:spPr>
        <a:xfrm>
          <a:off x="9858680" y="2249171"/>
          <a:ext cx="1201724" cy="751077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पूर्ति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- 198</a:t>
          </a:r>
        </a:p>
      </dsp:txBody>
      <dsp:txXfrm>
        <a:off x="9880678" y="2271169"/>
        <a:ext cx="1157728" cy="707081"/>
      </dsp:txXfrm>
    </dsp:sp>
    <dsp:sp modelId="{2CD17B9D-11DB-4B2F-AA9C-AD08A45B8C07}">
      <dsp:nvSpPr>
        <dsp:cNvPr id="0" name=""/>
        <dsp:cNvSpPr/>
      </dsp:nvSpPr>
      <dsp:spPr>
        <a:xfrm>
          <a:off x="9708464" y="1122555"/>
          <a:ext cx="150215" cy="2441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1002"/>
              </a:lnTo>
              <a:lnTo>
                <a:pt x="150215" y="24410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4A58F-1DA9-45C3-94FB-9F6D9561D664}">
      <dsp:nvSpPr>
        <dsp:cNvPr id="0" name=""/>
        <dsp:cNvSpPr/>
      </dsp:nvSpPr>
      <dsp:spPr>
        <a:xfrm>
          <a:off x="9858680" y="3188018"/>
          <a:ext cx="1201724" cy="751077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रिक्त</a:t>
          </a:r>
          <a:r>
            <a:rPr lang="en-US" sz="2400" b="1" kern="1200" dirty="0">
              <a:latin typeface="Kokila" panose="020B0604020202020204" pitchFamily="34" charset="0"/>
              <a:cs typeface="Kokila" panose="020B0604020202020204" pitchFamily="34" charset="0"/>
            </a:rPr>
            <a:t>- 84</a:t>
          </a:r>
        </a:p>
      </dsp:txBody>
      <dsp:txXfrm>
        <a:off x="9880678" y="3210016"/>
        <a:ext cx="1157728" cy="707081"/>
      </dsp:txXfrm>
    </dsp:sp>
    <dsp:sp modelId="{C3C17184-4EC3-4344-B007-66BD92DA1F38}">
      <dsp:nvSpPr>
        <dsp:cNvPr id="0" name=""/>
        <dsp:cNvSpPr/>
      </dsp:nvSpPr>
      <dsp:spPr>
        <a:xfrm>
          <a:off x="9708464" y="1122555"/>
          <a:ext cx="150215" cy="3379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9849"/>
              </a:lnTo>
              <a:lnTo>
                <a:pt x="150215" y="3379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9CF1A-3905-48F9-AF3B-0C4B53997C7A}">
      <dsp:nvSpPr>
        <dsp:cNvPr id="0" name=""/>
        <dsp:cNvSpPr/>
      </dsp:nvSpPr>
      <dsp:spPr>
        <a:xfrm>
          <a:off x="9858680" y="4126865"/>
          <a:ext cx="1201724" cy="751077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solidFill>
                <a:schemeClr val="tx2"/>
              </a:solidFill>
              <a:latin typeface="Kokila" panose="020B0604020202020204" pitchFamily="34" charset="0"/>
              <a:cs typeface="Kokila" panose="020B0604020202020204" pitchFamily="34" charset="0"/>
            </a:rPr>
            <a:t>करार</a:t>
          </a:r>
          <a:r>
            <a:rPr lang="en-US" sz="2400" b="1" kern="1200" dirty="0">
              <a:solidFill>
                <a:schemeClr val="tx2"/>
              </a:solidFill>
              <a:latin typeface="Kokila" panose="020B0604020202020204" pitchFamily="34" charset="0"/>
              <a:cs typeface="Kokila" panose="020B0604020202020204" pitchFamily="34" charset="0"/>
            </a:rPr>
            <a:t>-190</a:t>
          </a:r>
        </a:p>
      </dsp:txBody>
      <dsp:txXfrm>
        <a:off x="9880678" y="4148863"/>
        <a:ext cx="1157728" cy="7070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8BA0A-3C05-4984-96EC-8554F4D595F4}">
      <dsp:nvSpPr>
        <dsp:cNvPr id="0" name=""/>
        <dsp:cNvSpPr/>
      </dsp:nvSpPr>
      <dsp:spPr>
        <a:xfrm>
          <a:off x="828848" y="0"/>
          <a:ext cx="9393613" cy="2271561"/>
        </a:xfrm>
        <a:prstGeom prst="rightArrow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F1D3E271-7B36-45D2-9C14-C2AFF8C8334C}">
      <dsp:nvSpPr>
        <dsp:cNvPr id="0" name=""/>
        <dsp:cNvSpPr/>
      </dsp:nvSpPr>
      <dsp:spPr>
        <a:xfrm>
          <a:off x="3777" y="681468"/>
          <a:ext cx="2454167" cy="90862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जम्मा परिवार</a:t>
          </a:r>
          <a:r>
            <a:rPr lang="en-US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-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56203</a:t>
          </a:r>
        </a:p>
      </dsp:txBody>
      <dsp:txXfrm>
        <a:off x="48132" y="725823"/>
        <a:ext cx="2365457" cy="819914"/>
      </dsp:txXfrm>
    </dsp:sp>
    <dsp:sp modelId="{0033C86E-A972-46C1-9DE0-8551AA0A924F}">
      <dsp:nvSpPr>
        <dsp:cNvPr id="0" name=""/>
        <dsp:cNvSpPr/>
      </dsp:nvSpPr>
      <dsp:spPr>
        <a:xfrm>
          <a:off x="2866973" y="681468"/>
          <a:ext cx="2454167" cy="90862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विमित परिवार</a:t>
          </a:r>
          <a:r>
            <a:rPr lang="en-US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-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15313(27.24%)</a:t>
          </a:r>
        </a:p>
      </dsp:txBody>
      <dsp:txXfrm>
        <a:off x="2911328" y="725823"/>
        <a:ext cx="2365457" cy="819914"/>
      </dsp:txXfrm>
    </dsp:sp>
    <dsp:sp modelId="{E5830D78-064C-4D5A-AD9D-32038B7EF891}">
      <dsp:nvSpPr>
        <dsp:cNvPr id="0" name=""/>
        <dsp:cNvSpPr/>
      </dsp:nvSpPr>
      <dsp:spPr>
        <a:xfrm>
          <a:off x="5730168" y="681468"/>
          <a:ext cx="2454167" cy="90862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जम्मा जनसंख्या</a:t>
          </a:r>
          <a:r>
            <a:rPr lang="en-US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232019</a:t>
          </a:r>
        </a:p>
      </dsp:txBody>
      <dsp:txXfrm>
        <a:off x="5774523" y="725823"/>
        <a:ext cx="2365457" cy="819914"/>
      </dsp:txXfrm>
    </dsp:sp>
    <dsp:sp modelId="{F5F8077E-6BF3-48D9-9A3F-895EBC9B5CB5}">
      <dsp:nvSpPr>
        <dsp:cNvPr id="0" name=""/>
        <dsp:cNvSpPr/>
      </dsp:nvSpPr>
      <dsp:spPr>
        <a:xfrm>
          <a:off x="8593364" y="681468"/>
          <a:ext cx="2454167" cy="90862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विमित जनसख्या</a:t>
          </a:r>
          <a:r>
            <a:rPr lang="en-US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-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Kokila" panose="020B0604020202020204" pitchFamily="34" charset="0"/>
              <a:cs typeface="Kokila" panose="020B0604020202020204" pitchFamily="34" charset="0"/>
            </a:rPr>
            <a:t>20275(8.73</a:t>
          </a:r>
          <a:r>
            <a:rPr lang="en-US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%)</a:t>
          </a:r>
        </a:p>
      </dsp:txBody>
      <dsp:txXfrm>
        <a:off x="8637719" y="725823"/>
        <a:ext cx="2365457" cy="8199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8BA0A-3C05-4984-96EC-8554F4D595F4}">
      <dsp:nvSpPr>
        <dsp:cNvPr id="0" name=""/>
        <dsp:cNvSpPr/>
      </dsp:nvSpPr>
      <dsp:spPr>
        <a:xfrm>
          <a:off x="880604" y="0"/>
          <a:ext cx="9980185" cy="3236130"/>
        </a:xfrm>
        <a:prstGeom prst="rightArrow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F1D3E271-7B36-45D2-9C14-C2AFF8C8334C}">
      <dsp:nvSpPr>
        <dsp:cNvPr id="0" name=""/>
        <dsp:cNvSpPr/>
      </dsp:nvSpPr>
      <dsp:spPr>
        <a:xfrm>
          <a:off x="4013" y="970839"/>
          <a:ext cx="2607415" cy="129445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जम्मा परिवार</a:t>
          </a:r>
          <a:r>
            <a:rPr lang="en-US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-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Kokila" panose="020B0604020202020204" pitchFamily="34" charset="0"/>
              <a:cs typeface="Kokila" panose="020B0604020202020204" pitchFamily="34" charset="0"/>
            </a:rPr>
            <a:t>56203</a:t>
          </a:r>
          <a:endParaRPr lang="en-US" sz="28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67203" y="1034029"/>
        <a:ext cx="2481035" cy="1168072"/>
      </dsp:txXfrm>
    </dsp:sp>
    <dsp:sp modelId="{0033C86E-A972-46C1-9DE0-8551AA0A924F}">
      <dsp:nvSpPr>
        <dsp:cNvPr id="0" name=""/>
        <dsp:cNvSpPr/>
      </dsp:nvSpPr>
      <dsp:spPr>
        <a:xfrm>
          <a:off x="3045997" y="970839"/>
          <a:ext cx="2607415" cy="129445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अति गरिव विमित परिवार</a:t>
          </a:r>
          <a:r>
            <a:rPr lang="en-US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-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2539(4.51%)</a:t>
          </a:r>
        </a:p>
      </dsp:txBody>
      <dsp:txXfrm>
        <a:off x="3109187" y="1034029"/>
        <a:ext cx="2481035" cy="1168072"/>
      </dsp:txXfrm>
    </dsp:sp>
    <dsp:sp modelId="{E5830D78-064C-4D5A-AD9D-32038B7EF891}">
      <dsp:nvSpPr>
        <dsp:cNvPr id="0" name=""/>
        <dsp:cNvSpPr/>
      </dsp:nvSpPr>
      <dsp:spPr>
        <a:xfrm>
          <a:off x="6087982" y="970839"/>
          <a:ext cx="2607415" cy="129445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जम्मा जनसंख्या</a:t>
          </a:r>
          <a:r>
            <a:rPr lang="en-US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-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Kokila" panose="020B0604020202020204" pitchFamily="34" charset="0"/>
              <a:cs typeface="Kokila" panose="020B0604020202020204" pitchFamily="34" charset="0"/>
            </a:rPr>
            <a:t>232019</a:t>
          </a:r>
          <a:endParaRPr lang="en-US" sz="2800" b="1" kern="1200" dirty="0"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6151172" y="1034029"/>
        <a:ext cx="2481035" cy="1168072"/>
      </dsp:txXfrm>
    </dsp:sp>
    <dsp:sp modelId="{F5F8077E-6BF3-48D9-9A3F-895EBC9B5CB5}">
      <dsp:nvSpPr>
        <dsp:cNvPr id="0" name=""/>
        <dsp:cNvSpPr/>
      </dsp:nvSpPr>
      <dsp:spPr>
        <a:xfrm>
          <a:off x="9129966" y="970839"/>
          <a:ext cx="2607415" cy="129445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अति गरिव विमित</a:t>
          </a:r>
          <a:endParaRPr lang="en-US" sz="2800" b="1" kern="1200" dirty="0">
            <a:latin typeface="Kokila" panose="020B0604020202020204" pitchFamily="34" charset="0"/>
            <a:cs typeface="Kokila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Kokila" panose="020B0604020202020204" pitchFamily="34" charset="0"/>
              <a:cs typeface="Kokila" panose="020B0604020202020204" pitchFamily="34" charset="0"/>
            </a:rPr>
            <a:t>12794(5.51%)</a:t>
          </a:r>
        </a:p>
      </dsp:txBody>
      <dsp:txXfrm>
        <a:off x="9193156" y="1034029"/>
        <a:ext cx="2481035" cy="1168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F02CD-630C-4CC3-9221-D1DB36026683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A4EE1-DFDE-4650-889F-2718376D8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9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5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60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0A4EE1-DFDE-4650-889F-2718376D8A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426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543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28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B200E-9339-43F1-8DDA-B487EF7F746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31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A4EE1-DFDE-4650-889F-2718376D8AE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1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4FAD-3BA8-4E6D-8397-F86B8721EA55}" type="datetime1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562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3EA4-FC1B-4915-9948-2035BAA2F0F5}" type="datetime1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3816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ADE5-5D4A-4A23-B53E-47D18D71CF8C}" type="datetime1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715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327" y="110840"/>
            <a:ext cx="9947564" cy="768626"/>
          </a:xfr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D69C-DAFE-4940-92BF-92F5B2031A4A}" type="datetime1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7940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31A3-2049-4637-B732-4768F5320ED4}" type="datetime1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1317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3D3C-0826-4CEB-9B55-622E6DE14164}" type="datetime1">
              <a:rPr lang="en-US" smtClean="0"/>
              <a:pPr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0051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C3DB-1A87-4FF7-9A67-4496849F2C78}" type="datetime1">
              <a:rPr lang="en-US" smtClean="0"/>
              <a:pPr/>
              <a:t>6/14/2024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5338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369-0D73-479B-A52A-437732AF4180}" type="datetime1">
              <a:rPr lang="en-US" smtClean="0"/>
              <a:pPr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5299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BCE6-BF65-49DE-90CE-64EEB4B0ED1D}" type="datetime1">
              <a:rPr lang="en-US" smtClean="0"/>
              <a:pPr/>
              <a:t>6/14/2024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7001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C2B6-E232-4686-A5AB-465B17A628CC}" type="datetime1">
              <a:rPr lang="en-US" smtClean="0"/>
              <a:pPr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4727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9070-890F-47B9-AF2A-7E6169D2BD6B}" type="datetime1">
              <a:rPr lang="en-US" smtClean="0"/>
              <a:pPr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4422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9557" y="53372"/>
            <a:ext cx="10108406" cy="693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4DDDB-E6B2-46D5-8DF7-28543A47FF5B}" type="datetime1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A5289-5F71-4AE7-A4C8-0A7E930537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5" descr=" flag(010)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963" y="0"/>
            <a:ext cx="814037" cy="100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8"/>
            <a:ext cx="11906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79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3774" y="5706232"/>
            <a:ext cx="4194810" cy="1015243"/>
          </a:xfrm>
          <a:pattFill prst="pct5">
            <a:fgClr>
              <a:schemeClr val="bg1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ne-NP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प्रस्तुतकर्ता</a:t>
            </a:r>
            <a:r>
              <a:rPr lang="ne-NP" sz="3200" b="1" dirty="0">
                <a:solidFill>
                  <a:schemeClr val="accent6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:</a:t>
            </a:r>
            <a:r>
              <a:rPr lang="ne-NP" sz="3200" b="1" dirty="0">
                <a:solidFill>
                  <a:prstClr val="black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32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हेमराज पाण्डे</a:t>
            </a:r>
            <a:endParaRPr lang="en-US" sz="3200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ne-NP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पद</a:t>
            </a:r>
            <a:r>
              <a:rPr lang="ne-NP" sz="3200" b="1" dirty="0">
                <a:solidFill>
                  <a:prstClr val="black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:</a:t>
            </a:r>
            <a:r>
              <a:rPr lang="ne-NP" sz="3200" b="1" dirty="0">
                <a:solidFill>
                  <a:prstClr val="black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32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वरिष्ठ जनस्वास्थ्य अधिकृत</a:t>
            </a:r>
            <a:endParaRPr lang="en-US" sz="3200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A6021-4D95-42C3-81AE-BF3C15F3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7EAD0BE3-C08A-4A99-B3D0-D3C699B6C039}"/>
              </a:ext>
            </a:extLst>
          </p:cNvPr>
          <p:cNvSpPr/>
          <p:nvPr/>
        </p:nvSpPr>
        <p:spPr>
          <a:xfrm>
            <a:off x="1452398" y="0"/>
            <a:ext cx="9572625" cy="2181355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प्यूठान जिल्लाको स्वास्थ्य क्षेत्रको बस्तुस्थिति बिश्लेषण जिल्लाको जनस्वास्थ्य अवस्था आ व २०८०।८१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B0F730-00C7-087E-C5DF-C9942F83E80D}"/>
              </a:ext>
            </a:extLst>
          </p:cNvPr>
          <p:cNvSpPr txBox="1"/>
          <p:nvPr/>
        </p:nvSpPr>
        <p:spPr>
          <a:xfrm>
            <a:off x="488731" y="5971629"/>
            <a:ext cx="5449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4400" b="1" dirty="0">
                <a:latin typeface="Kokila" panose="020B0604020202020204" pitchFamily="34" charset="0"/>
                <a:cs typeface="Kokila" panose="020B0604020202020204" pitchFamily="34" charset="0"/>
              </a:rPr>
              <a:t>स्वास्थ्य कार्यालय, प्यूठान</a:t>
            </a:r>
            <a:endParaRPr lang="en-AU" sz="44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2" descr="No description available.">
            <a:extLst>
              <a:ext uri="{FF2B5EF4-FFF2-40B4-BE49-F238E27FC236}">
                <a16:creationId xmlns:a16="http://schemas.microsoft.com/office/drawing/2014/main" id="{CFE1A14E-21FD-522A-86BC-F52FD692A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1" b="14066"/>
          <a:stretch/>
        </p:blipFill>
        <p:spPr bwMode="auto">
          <a:xfrm>
            <a:off x="1440871" y="2342747"/>
            <a:ext cx="6171212" cy="328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F8B975-4693-431D-8C01-634D1734323D}"/>
              </a:ext>
            </a:extLst>
          </p:cNvPr>
          <p:cNvSpPr txBox="1"/>
          <p:nvPr/>
        </p:nvSpPr>
        <p:spPr>
          <a:xfrm>
            <a:off x="8039595" y="2342748"/>
            <a:ext cx="3888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3600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मिति</a:t>
            </a:r>
            <a:r>
              <a:rPr lang="en-US" sz="3600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:</a:t>
            </a:r>
            <a:r>
              <a:rPr lang="ne-NP" sz="3600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२०८१।०२।३२ गते</a:t>
            </a:r>
          </a:p>
          <a:p>
            <a:r>
              <a:rPr lang="ne-NP" sz="3600" dirty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स्थान</a:t>
            </a:r>
            <a:r>
              <a:rPr lang="en-US" sz="3600" dirty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:</a:t>
            </a:r>
            <a:r>
              <a:rPr lang="ne-NP" sz="3600" dirty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लमही दाङ</a:t>
            </a:r>
          </a:p>
          <a:p>
            <a:endParaRPr lang="en-US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148877-DAD5-4598-9404-1C01029C8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031" y="3668066"/>
            <a:ext cx="1516584" cy="151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5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79A438-20B2-BFB9-165A-61738C6E47CE}"/>
              </a:ext>
            </a:extLst>
          </p:cNvPr>
          <p:cNvGraphicFramePr>
            <a:graphicFrameLocks noGrp="1"/>
          </p:cNvGraphicFramePr>
          <p:nvPr/>
        </p:nvGraphicFramePr>
        <p:xfrm>
          <a:off x="752168" y="1213658"/>
          <a:ext cx="11105533" cy="527820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547014">
                  <a:extLst>
                    <a:ext uri="{9D8B030D-6E8A-4147-A177-3AD203B41FA5}">
                      <a16:colId xmlns:a16="http://schemas.microsoft.com/office/drawing/2014/main" val="3743514246"/>
                    </a:ext>
                  </a:extLst>
                </a:gridCol>
                <a:gridCol w="3302506">
                  <a:extLst>
                    <a:ext uri="{9D8B030D-6E8A-4147-A177-3AD203B41FA5}">
                      <a16:colId xmlns:a16="http://schemas.microsoft.com/office/drawing/2014/main" val="1445527298"/>
                    </a:ext>
                  </a:extLst>
                </a:gridCol>
                <a:gridCol w="4256013">
                  <a:extLst>
                    <a:ext uri="{9D8B030D-6E8A-4147-A177-3AD203B41FA5}">
                      <a16:colId xmlns:a16="http://schemas.microsoft.com/office/drawing/2014/main" val="2475913000"/>
                    </a:ext>
                  </a:extLst>
                </a:gridCol>
              </a:tblGrid>
              <a:tr h="480944"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3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स्थानीय तह</a:t>
                      </a:r>
                      <a:endParaRPr lang="en-AU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3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संख्या</a:t>
                      </a:r>
                      <a:endParaRPr lang="en-AU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3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प्रतिशत</a:t>
                      </a:r>
                      <a:endParaRPr lang="en-AU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40870"/>
                  </a:ext>
                </a:extLst>
              </a:tr>
              <a:tr h="480944"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ऐरावती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 dirty="0">
                          <a:effectLst/>
                        </a:rPr>
                        <a:t>23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 dirty="0">
                          <a:effectLst/>
                        </a:rPr>
                        <a:t>9.2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74637747"/>
                  </a:ext>
                </a:extLst>
              </a:tr>
              <a:tr h="480944"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गौमुखी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 dirty="0">
                          <a:effectLst/>
                        </a:rPr>
                        <a:t>27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 dirty="0">
                          <a:effectLst/>
                        </a:rPr>
                        <a:t>10.8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5830135"/>
                  </a:ext>
                </a:extLst>
              </a:tr>
              <a:tr h="480944"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झिमरुक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 dirty="0">
                          <a:effectLst/>
                        </a:rPr>
                        <a:t>30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 dirty="0">
                          <a:effectLst/>
                        </a:rPr>
                        <a:t>12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5682013"/>
                  </a:ext>
                </a:extLst>
              </a:tr>
              <a:tr h="480944"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मल्लरानी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 dirty="0">
                          <a:effectLst/>
                        </a:rPr>
                        <a:t>16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 dirty="0">
                          <a:effectLst/>
                        </a:rPr>
                        <a:t>6.4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7650990"/>
                  </a:ext>
                </a:extLst>
              </a:tr>
              <a:tr h="480944"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माण्डवी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 dirty="0">
                          <a:effectLst/>
                        </a:rPr>
                        <a:t>18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 dirty="0">
                          <a:effectLst/>
                        </a:rPr>
                        <a:t>7.2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7586656"/>
                  </a:ext>
                </a:extLst>
              </a:tr>
              <a:tr h="480944"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नौवहिनी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 dirty="0">
                          <a:effectLst/>
                        </a:rPr>
                        <a:t>26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 dirty="0">
                          <a:effectLst/>
                        </a:rPr>
                        <a:t>10.4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4687252"/>
                  </a:ext>
                </a:extLst>
              </a:tr>
              <a:tr h="352844"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प्यूठान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 dirty="0">
                          <a:effectLst/>
                        </a:rPr>
                        <a:t>65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 dirty="0">
                          <a:effectLst/>
                        </a:rPr>
                        <a:t>26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3817186"/>
                  </a:ext>
                </a:extLst>
              </a:tr>
              <a:tr h="480944"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सरुमारानी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 dirty="0">
                          <a:effectLst/>
                        </a:rPr>
                        <a:t>18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 dirty="0">
                          <a:effectLst/>
                        </a:rPr>
                        <a:t>7.2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5502179"/>
                  </a:ext>
                </a:extLst>
              </a:tr>
              <a:tr h="480944"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2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स्वर्गद्वारी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>
                          <a:effectLst/>
                        </a:rPr>
                        <a:t>27</a:t>
                      </a:r>
                      <a:endParaRPr lang="en-AU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 dirty="0">
                          <a:effectLst/>
                        </a:rPr>
                        <a:t>10.8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3243261"/>
                  </a:ext>
                </a:extLst>
              </a:tr>
              <a:tr h="480944">
                <a:tc>
                  <a:txBody>
                    <a:bodyPr/>
                    <a:lstStyle/>
                    <a:p>
                      <a:pPr lvl="1" algn="l" fontAlgn="b"/>
                      <a:r>
                        <a:rPr lang="ne-NP" sz="3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जम्मा</a:t>
                      </a:r>
                      <a:endParaRPr lang="en-AU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3200" b="1" u="none" strike="noStrike" dirty="0">
                          <a:effectLst/>
                        </a:rPr>
                        <a:t>250</a:t>
                      </a:r>
                      <a:endParaRPr lang="en-AU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3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100</a:t>
                      </a:r>
                      <a:endParaRPr lang="en-AU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8889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A5740EF-5EE1-A671-B38D-CFB674558A21}"/>
              </a:ext>
            </a:extLst>
          </p:cNvPr>
          <p:cNvSpPr txBox="1"/>
          <p:nvPr/>
        </p:nvSpPr>
        <p:spPr>
          <a:xfrm>
            <a:off x="1292227" y="444217"/>
            <a:ext cx="10358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3200" b="1" dirty="0"/>
              <a:t>प्यूठानमा स्थानीय तहअनुसार आत्महत्या  संख्या(२०७७ देखि २०८० श्रावण सम्म)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342777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F491446-9751-0090-C3E8-09A2C73F3E16}"/>
              </a:ext>
            </a:extLst>
          </p:cNvPr>
          <p:cNvGraphicFramePr>
            <a:graphicFrameLocks/>
          </p:cNvGraphicFramePr>
          <p:nvPr/>
        </p:nvGraphicFramePr>
        <p:xfrm>
          <a:off x="266007" y="1330037"/>
          <a:ext cx="11770822" cy="523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D1DD131-C74B-3D2F-DBB1-4E8B70DF842A}"/>
              </a:ext>
            </a:extLst>
          </p:cNvPr>
          <p:cNvSpPr txBox="1"/>
          <p:nvPr/>
        </p:nvSpPr>
        <p:spPr>
          <a:xfrm>
            <a:off x="864524" y="415636"/>
            <a:ext cx="11327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4400" b="1" dirty="0"/>
              <a:t>उमेर अनुसार आत्महत्या संख्या (२०७७ देखि हाल सम्म)</a:t>
            </a:r>
            <a:endParaRPr lang="en-AU" sz="44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09408A-94A3-EDAC-9694-9532BE4F454E}"/>
              </a:ext>
            </a:extLst>
          </p:cNvPr>
          <p:cNvGraphicFramePr>
            <a:graphicFrameLocks noGrp="1"/>
          </p:cNvGraphicFramePr>
          <p:nvPr/>
        </p:nvGraphicFramePr>
        <p:xfrm>
          <a:off x="266007" y="1474839"/>
          <a:ext cx="11214793" cy="463567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81593">
                  <a:extLst>
                    <a:ext uri="{9D8B030D-6E8A-4147-A177-3AD203B41FA5}">
                      <a16:colId xmlns:a16="http://schemas.microsoft.com/office/drawing/2014/main" val="1150410451"/>
                    </a:ext>
                  </a:extLst>
                </a:gridCol>
                <a:gridCol w="6833200">
                  <a:extLst>
                    <a:ext uri="{9D8B030D-6E8A-4147-A177-3AD203B41FA5}">
                      <a16:colId xmlns:a16="http://schemas.microsoft.com/office/drawing/2014/main" val="2238394227"/>
                    </a:ext>
                  </a:extLst>
                </a:gridCol>
              </a:tblGrid>
              <a:tr h="662239">
                <a:tc>
                  <a:txBody>
                    <a:bodyPr/>
                    <a:lstStyle/>
                    <a:p>
                      <a:pPr lvl="1" algn="l" fontAlgn="b"/>
                      <a:r>
                        <a:rPr lang="en-AU" sz="4000" b="1" u="none" strike="noStrike" dirty="0">
                          <a:effectLst/>
                        </a:rPr>
                        <a:t>Age group</a:t>
                      </a:r>
                      <a:endParaRPr lang="en-AU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0" b="1" u="none" strike="noStrike" dirty="0">
                          <a:effectLst/>
                        </a:rPr>
                        <a:t>No of deaths</a:t>
                      </a:r>
                      <a:endParaRPr lang="en-AU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3457605"/>
                  </a:ext>
                </a:extLst>
              </a:tr>
              <a:tr h="662239">
                <a:tc>
                  <a:txBody>
                    <a:bodyPr/>
                    <a:lstStyle/>
                    <a:p>
                      <a:pPr lvl="1" algn="l" fontAlgn="b"/>
                      <a:r>
                        <a:rPr lang="en-AU" sz="4000" u="none" strike="noStrike" dirty="0">
                          <a:effectLst/>
                        </a:rPr>
                        <a:t>Less than 10 years</a:t>
                      </a:r>
                      <a:endParaRPr lang="en-A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0" u="none" strike="noStrike" dirty="0">
                          <a:effectLst/>
                        </a:rPr>
                        <a:t>3</a:t>
                      </a:r>
                      <a:endParaRPr lang="en-A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8105557"/>
                  </a:ext>
                </a:extLst>
              </a:tr>
              <a:tr h="662239">
                <a:tc>
                  <a:txBody>
                    <a:bodyPr/>
                    <a:lstStyle/>
                    <a:p>
                      <a:pPr lvl="1" algn="l" fontAlgn="b"/>
                      <a:r>
                        <a:rPr lang="en-AU" sz="4000" u="none" strike="noStrike" dirty="0">
                          <a:effectLst/>
                        </a:rPr>
                        <a:t>10-18 years</a:t>
                      </a:r>
                      <a:endParaRPr lang="en-A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0" u="none" strike="noStrike" dirty="0">
                          <a:effectLst/>
                        </a:rPr>
                        <a:t>35</a:t>
                      </a:r>
                      <a:endParaRPr lang="en-A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2406139"/>
                  </a:ext>
                </a:extLst>
              </a:tr>
              <a:tr h="662239">
                <a:tc>
                  <a:txBody>
                    <a:bodyPr/>
                    <a:lstStyle/>
                    <a:p>
                      <a:pPr lvl="1" algn="l" fontAlgn="b"/>
                      <a:r>
                        <a:rPr lang="en-AU" sz="4000" u="none" strike="noStrike" dirty="0">
                          <a:effectLst/>
                        </a:rPr>
                        <a:t>19-40 years</a:t>
                      </a:r>
                      <a:endParaRPr lang="en-A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0" u="none" strike="noStrike" dirty="0">
                          <a:effectLst/>
                        </a:rPr>
                        <a:t>122</a:t>
                      </a:r>
                      <a:endParaRPr lang="en-A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939458"/>
                  </a:ext>
                </a:extLst>
              </a:tr>
              <a:tr h="662239">
                <a:tc>
                  <a:txBody>
                    <a:bodyPr/>
                    <a:lstStyle/>
                    <a:p>
                      <a:pPr lvl="1" algn="l" fontAlgn="b"/>
                      <a:r>
                        <a:rPr lang="en-AU" sz="4000" u="none" strike="noStrike" dirty="0">
                          <a:effectLst/>
                        </a:rPr>
                        <a:t>40-60 years</a:t>
                      </a:r>
                      <a:endParaRPr lang="en-A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0" u="none" strike="noStrike" dirty="0">
                          <a:effectLst/>
                        </a:rPr>
                        <a:t>65</a:t>
                      </a:r>
                      <a:endParaRPr lang="en-A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9646083"/>
                  </a:ext>
                </a:extLst>
              </a:tr>
              <a:tr h="662239">
                <a:tc>
                  <a:txBody>
                    <a:bodyPr/>
                    <a:lstStyle/>
                    <a:p>
                      <a:pPr lvl="1" algn="l" fontAlgn="b"/>
                      <a:r>
                        <a:rPr lang="en-AU" sz="4000" u="none" strike="noStrike" dirty="0">
                          <a:effectLst/>
                        </a:rPr>
                        <a:t>More than 60 years</a:t>
                      </a:r>
                      <a:endParaRPr lang="en-A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0" u="none" strike="noStrike" dirty="0">
                          <a:effectLst/>
                        </a:rPr>
                        <a:t>25</a:t>
                      </a:r>
                      <a:endParaRPr lang="en-AU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8135258"/>
                  </a:ext>
                </a:extLst>
              </a:tr>
              <a:tr h="662239">
                <a:tc>
                  <a:txBody>
                    <a:bodyPr/>
                    <a:lstStyle/>
                    <a:p>
                      <a:pPr lvl="1" algn="l" fontAlgn="b"/>
                      <a:r>
                        <a:rPr lang="en-AU" sz="4000" b="1" u="none" strike="noStrike" dirty="0">
                          <a:effectLst/>
                        </a:rPr>
                        <a:t>Grand Total</a:t>
                      </a:r>
                      <a:endParaRPr lang="en-AU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4000" b="1" u="none" strike="noStrike" dirty="0">
                          <a:effectLst/>
                        </a:rPr>
                        <a:t>250</a:t>
                      </a:r>
                      <a:endParaRPr lang="en-AU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767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09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e-NP" dirty="0"/>
              <a:t>सडक दुर्घटना (</a:t>
            </a:r>
            <a:r>
              <a:rPr lang="en-US" dirty="0"/>
              <a:t>Road Traffic Accident cases)</a:t>
            </a:r>
            <a:r>
              <a:rPr lang="ne-NP" dirty="0"/>
              <a:t> आ व २०८०।८१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98BDC93-ACF6-45FE-BB1B-29E88E0C08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885256"/>
              </p:ext>
            </p:extLst>
          </p:nvPr>
        </p:nvGraphicFramePr>
        <p:xfrm>
          <a:off x="593766" y="1318162"/>
          <a:ext cx="10984676" cy="432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6EF42F-21CE-4555-A7CE-E781066A846E}"/>
              </a:ext>
            </a:extLst>
          </p:cNvPr>
          <p:cNvSpPr txBox="1"/>
          <p:nvPr/>
        </p:nvSpPr>
        <p:spPr>
          <a:xfrm>
            <a:off x="9685867" y="5914603"/>
            <a:ext cx="173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dirty="0"/>
              <a:t>स्रोत</a:t>
            </a:r>
            <a:r>
              <a:rPr lang="en-US" dirty="0"/>
              <a:t>:</a:t>
            </a:r>
            <a:r>
              <a:rPr lang="ne-NP" dirty="0"/>
              <a:t> </a:t>
            </a:r>
            <a:r>
              <a:rPr lang="ne-NP" b="1" dirty="0"/>
              <a:t>जिल्ला ट्राफिक प्रहरी कार्यालय प्यूठान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519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293" y="262653"/>
            <a:ext cx="9616965" cy="692696"/>
          </a:xfr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ne-NP" sz="3200" b="1" dirty="0">
                <a:solidFill>
                  <a:schemeClr val="tx1"/>
                </a:solidFill>
                <a:latin typeface="Kokila" panose="020B0604020202020204" pitchFamily="34" charset="0"/>
                <a:ea typeface="Kalimati" pitchFamily="2" charset="0"/>
                <a:cs typeface="Kokila" panose="020B0604020202020204" pitchFamily="34" charset="0"/>
              </a:rPr>
              <a:t>स्वास्थ्य बीमा कार्यक्रम आ व २०७९।८०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091B27-3B3E-4B45-9600-6B289B0A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465" y="6492875"/>
            <a:ext cx="2743200" cy="365125"/>
          </a:xfrm>
        </p:spPr>
        <p:txBody>
          <a:bodyPr/>
          <a:lstStyle/>
          <a:p>
            <a:fld id="{33EA5289-5F71-4AE7-A4C8-0A7E93053757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3556C5A-5EA1-4C8D-B387-AF189F954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7363664"/>
              </p:ext>
            </p:extLst>
          </p:nvPr>
        </p:nvGraphicFramePr>
        <p:xfrm>
          <a:off x="826265" y="955348"/>
          <a:ext cx="11051310" cy="2271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BDC965CB-D2D1-4D2C-B983-890687EEBE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064042"/>
              </p:ext>
            </p:extLst>
          </p:nvPr>
        </p:nvGraphicFramePr>
        <p:xfrm>
          <a:off x="270933" y="3359217"/>
          <a:ext cx="11741395" cy="323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6780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855" y="508000"/>
            <a:ext cx="9993745" cy="1138238"/>
          </a:xfrm>
        </p:spPr>
        <p:txBody>
          <a:bodyPr>
            <a:normAutofit/>
          </a:bodyPr>
          <a:lstStyle/>
          <a:p>
            <a:r>
              <a:rPr lang="ne-NP" dirty="0"/>
              <a:t>आ. व. २०८०/८१ मा भएका महामारी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e-NP" dirty="0"/>
              <a:t>             </a:t>
            </a:r>
          </a:p>
          <a:p>
            <a:pPr marL="0" indent="0">
              <a:buNone/>
            </a:pPr>
            <a:endParaRPr lang="ne-NP" dirty="0"/>
          </a:p>
          <a:p>
            <a:pPr marL="0" indent="0">
              <a:buNone/>
            </a:pPr>
            <a:endParaRPr lang="ne-NP" dirty="0"/>
          </a:p>
          <a:p>
            <a:pPr marL="0" indent="0">
              <a:buNone/>
            </a:pPr>
            <a:r>
              <a:rPr lang="ne-NP" dirty="0"/>
              <a:t>                                                                  </a:t>
            </a:r>
            <a:r>
              <a:rPr lang="ne-NP" sz="4000" dirty="0"/>
              <a:t>नभएको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3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326" y="122715"/>
            <a:ext cx="10051473" cy="1041066"/>
          </a:xfrm>
        </p:spPr>
        <p:txBody>
          <a:bodyPr>
            <a:normAutofit fontScale="90000"/>
          </a:bodyPr>
          <a:lstStyle/>
          <a:p>
            <a:r>
              <a:rPr lang="ne-NP" dirty="0"/>
              <a:t>एम्बुलेन्सको संख्या तथा एकीकृत प्रेषण प्रणालीमा आबद्घ भएका एम्बुलेन्सको संख्या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74F1F72-E704-4C28-8A50-83839D7ED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665154"/>
              </p:ext>
            </p:extLst>
          </p:nvPr>
        </p:nvGraphicFramePr>
        <p:xfrm>
          <a:off x="415636" y="1401288"/>
          <a:ext cx="11222182" cy="5238783"/>
        </p:xfrm>
        <a:graphic>
          <a:graphicData uri="http://schemas.openxmlformats.org/drawingml/2006/table">
            <a:tbl>
              <a:tblPr/>
              <a:tblGrid>
                <a:gridCol w="1471762">
                  <a:extLst>
                    <a:ext uri="{9D8B030D-6E8A-4147-A177-3AD203B41FA5}">
                      <a16:colId xmlns:a16="http://schemas.microsoft.com/office/drawing/2014/main" val="4255246010"/>
                    </a:ext>
                  </a:extLst>
                </a:gridCol>
                <a:gridCol w="2667567">
                  <a:extLst>
                    <a:ext uri="{9D8B030D-6E8A-4147-A177-3AD203B41FA5}">
                      <a16:colId xmlns:a16="http://schemas.microsoft.com/office/drawing/2014/main" val="405817611"/>
                    </a:ext>
                  </a:extLst>
                </a:gridCol>
                <a:gridCol w="7082853">
                  <a:extLst>
                    <a:ext uri="{9D8B030D-6E8A-4147-A177-3AD203B41FA5}">
                      <a16:colId xmlns:a16="http://schemas.microsoft.com/office/drawing/2014/main" val="419868624"/>
                    </a:ext>
                  </a:extLst>
                </a:gridCol>
              </a:tblGrid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</a:rPr>
                        <a:t>एम्बुलेन्सको संख्या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</a:rPr>
                        <a:t>एकिकृत प्रेषण प्रणालीमा आवद्ध एम्बुलेन्सको संख्या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479806"/>
                  </a:ext>
                </a:extLst>
              </a:tr>
              <a:tr h="476253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</a:rPr>
                        <a:t>जिल्ला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ne-NP" sz="2800" b="1" i="0" u="none" strike="noStrike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</a:rPr>
                        <a:t>नभएको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140683"/>
                  </a:ext>
                </a:extLst>
              </a:tr>
              <a:tr h="476253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800" b="1" i="0" u="none" strike="noStrike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</a:rPr>
                        <a:t>गौमुखी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645539"/>
                  </a:ext>
                </a:extLst>
              </a:tr>
              <a:tr h="476253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800" b="1" i="0" u="none" strike="noStrike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</a:rPr>
                        <a:t>नौबहिनी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990100"/>
                  </a:ext>
                </a:extLst>
              </a:tr>
              <a:tr h="476253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800" b="1" i="0" u="none" strike="noStrike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</a:rPr>
                        <a:t>झिमरुक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518594"/>
                  </a:ext>
                </a:extLst>
              </a:tr>
              <a:tr h="476253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800" b="1" i="0" u="none" strike="noStrike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</a:rPr>
                        <a:t>प्यूठान नपा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627296"/>
                  </a:ext>
                </a:extLst>
              </a:tr>
              <a:tr h="476253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800" b="1" i="0" u="none" strike="noStrike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</a:rPr>
                        <a:t>स्वर्गद्धारी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22762"/>
                  </a:ext>
                </a:extLst>
              </a:tr>
              <a:tr h="476253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800" b="1" i="0" u="none" strike="noStrike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</a:rPr>
                        <a:t>मान्डवी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027452"/>
                  </a:ext>
                </a:extLst>
              </a:tr>
              <a:tr h="476253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800" b="1" i="0" u="none" strike="noStrike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</a:rPr>
                        <a:t>मल्लरानी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511037"/>
                  </a:ext>
                </a:extLst>
              </a:tr>
              <a:tr h="476253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800" b="1" i="0" u="none" strike="noStrike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</a:rPr>
                        <a:t>ऐरावती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975649"/>
                  </a:ext>
                </a:extLst>
              </a:tr>
              <a:tr h="476253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800" b="1" i="0" u="none" strike="noStrike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</a:rPr>
                        <a:t>सरुमारानी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Kokila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46043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FE1E335-6902-4EA8-86E8-C7D6F0C7ABB5}"/>
              </a:ext>
            </a:extLst>
          </p:cNvPr>
          <p:cNvSpPr/>
          <p:nvPr/>
        </p:nvSpPr>
        <p:spPr>
          <a:xfrm>
            <a:off x="415636" y="1900052"/>
            <a:ext cx="4144489" cy="427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2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403" y="186266"/>
            <a:ext cx="9884979" cy="768626"/>
          </a:xfrm>
          <a:solidFill>
            <a:srgbClr val="00FFFF"/>
          </a:solidFill>
        </p:spPr>
        <p:txBody>
          <a:bodyPr>
            <a:normAutofit/>
          </a:bodyPr>
          <a:lstStyle/>
          <a:p>
            <a:r>
              <a:rPr lang="ne-NP" sz="3600" dirty="0">
                <a:solidFill>
                  <a:srgbClr val="C00000"/>
                </a:solidFill>
              </a:rPr>
              <a:t>उत्कृष्ट तथा नविनतम अभ्यास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627571"/>
              </p:ext>
            </p:extLst>
          </p:nvPr>
        </p:nvGraphicFramePr>
        <p:xfrm>
          <a:off x="118533" y="1079245"/>
          <a:ext cx="12073467" cy="535542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263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9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9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4211"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क्रियाकलाप </a:t>
                      </a:r>
                      <a:endParaRPr lang="en-US" sz="32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कहाँ गरिएको</a:t>
                      </a:r>
                      <a:endParaRPr lang="en-US" sz="32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उपलब्धि</a:t>
                      </a:r>
                      <a:endParaRPr lang="en-US" sz="32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8856">
                <a:tc>
                  <a:txBody>
                    <a:bodyPr/>
                    <a:lstStyle/>
                    <a:p>
                      <a:pPr algn="just"/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सबै स्वास्थ्य चौकीमा </a:t>
                      </a:r>
                      <a:r>
                        <a:rPr lang="ne-NP" sz="32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प्रयोगशाला स्थापना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सरुमारानी गा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पा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प्रयोगशाला</a:t>
                      </a:r>
                      <a:r>
                        <a:rPr lang="ne-NP" sz="32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सेवा सर्वसुलभ भएको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500">
                <a:tc>
                  <a:txBody>
                    <a:bodyPr/>
                    <a:lstStyle/>
                    <a:p>
                      <a:pPr algn="l"/>
                      <a:r>
                        <a:rPr lang="ne-NP" sz="32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उपमेयर 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/ </a:t>
                      </a:r>
                      <a:r>
                        <a:rPr lang="ne-NP" sz="32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उपाध्यक्ष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32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कोसेली सेवा कार्यक्रम तथा सुत्केरी पोषण सहायता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स्वर्गद्वारी</a:t>
                      </a:r>
                      <a:r>
                        <a:rPr lang="en-AU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प्यूठान, एरावती, गौमुखी मल्लरानी, माण्डवी सरुमारानी गा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.</a:t>
                      </a:r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पा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संस्थागत सुत्केरी कार्यक्रममा</a:t>
                      </a:r>
                      <a:r>
                        <a:rPr lang="ne-NP" sz="32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उल्लेख्य वृद्धि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8856">
                <a:tc>
                  <a:txBody>
                    <a:bodyPr/>
                    <a:lstStyle/>
                    <a:p>
                      <a:pPr algn="l"/>
                      <a:r>
                        <a:rPr lang="ne-NP" sz="32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नवजात शिशु हाईजेनिक किट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सरुमारानी गा पा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सुत्केरी तथा नवजात शिशु संक्रमण दरमा कमी हुन सक्ने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108362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0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403" y="186266"/>
            <a:ext cx="9884979" cy="768626"/>
          </a:xfrm>
          <a:solidFill>
            <a:srgbClr val="00FFFF"/>
          </a:solidFill>
        </p:spPr>
        <p:txBody>
          <a:bodyPr>
            <a:normAutofit/>
          </a:bodyPr>
          <a:lstStyle/>
          <a:p>
            <a:r>
              <a:rPr lang="ne-NP" sz="3600" dirty="0">
                <a:solidFill>
                  <a:srgbClr val="C00000"/>
                </a:solidFill>
              </a:rPr>
              <a:t>उत्कृष्ट तथा नविनतम अभ्यास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893926"/>
              </p:ext>
            </p:extLst>
          </p:nvPr>
        </p:nvGraphicFramePr>
        <p:xfrm>
          <a:off x="118533" y="1079245"/>
          <a:ext cx="12073467" cy="523688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263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9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9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0936"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क्रियाकलाप </a:t>
                      </a:r>
                      <a:endParaRPr lang="en-US" sz="32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कहाँ गरिएको</a:t>
                      </a:r>
                      <a:endParaRPr lang="en-US" sz="32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उपलब्धि</a:t>
                      </a:r>
                      <a:endParaRPr lang="en-US" sz="32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1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पुर्ण सस्थागत सुत्केरी वडा</a:t>
                      </a:r>
                      <a:r>
                        <a:rPr lang="en-AU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/</a:t>
                      </a:r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पालिका घोषणा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माण्डवी, गौमुखी र ऐरावती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सबै सुत्केरी महिलाहरु स्वास्थ्य सस्थामा सुत्केरी हुने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6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सुत्केरीलाई खाना खाजाको व्यवस्था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माण्डवी, गौमुखी, प्यूठान, मल्लरानी</a:t>
                      </a:r>
                      <a:r>
                        <a:rPr lang="en-AU" sz="32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, </a:t>
                      </a:r>
                      <a:r>
                        <a:rPr lang="ne-NP" sz="32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नौबहिनी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सुत्केरी र कुरुवालाई सहज भएको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8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गर्भवतीको लागि निशुल्क एम्बुलेन्स सेवा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सबै स्थानीय तहहरु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संस्थागत सुत्केरी हुनेको संख्या बढ्ने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525974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99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1" y="152400"/>
            <a:ext cx="9995338" cy="609600"/>
          </a:xfrm>
          <a:solidFill>
            <a:srgbClr val="00FFFF"/>
          </a:solidFill>
        </p:spPr>
        <p:txBody>
          <a:bodyPr>
            <a:normAutofit/>
          </a:bodyPr>
          <a:lstStyle/>
          <a:p>
            <a:r>
              <a:rPr lang="ne-NP" sz="3200" dirty="0">
                <a:solidFill>
                  <a:srgbClr val="C00000"/>
                </a:solidFill>
              </a:rPr>
              <a:t>उत्कृष्ट तथा नविनतम अभ्यास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270858"/>
              </p:ext>
            </p:extLst>
          </p:nvPr>
        </p:nvGraphicFramePr>
        <p:xfrm>
          <a:off x="283778" y="914399"/>
          <a:ext cx="11908221" cy="555413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040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8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4039"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क्रियाकलाप </a:t>
                      </a:r>
                      <a:endParaRPr lang="en-US" sz="32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कहाँ गरिएको</a:t>
                      </a:r>
                      <a:endParaRPr lang="en-US" sz="32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उपलब्धि</a:t>
                      </a:r>
                      <a:endParaRPr lang="en-US" sz="32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631">
                <a:tc>
                  <a:txBody>
                    <a:bodyPr/>
                    <a:lstStyle/>
                    <a:p>
                      <a:pPr algn="l"/>
                      <a:r>
                        <a:rPr lang="ne-NP" sz="3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दीर्घ</a:t>
                      </a:r>
                      <a:r>
                        <a:rPr lang="ne-NP" sz="36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रो</a:t>
                      </a:r>
                      <a:r>
                        <a:rPr lang="ne-NP" sz="3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</a:t>
                      </a:r>
                      <a:r>
                        <a:rPr lang="ne-NP" sz="36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विपन्न आर्थिक सहायता कार्यक्रम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सरुमारानी, माण्डवी, प्यूठान, गौमखी, नौवहिनी, स्वर्गद्वारी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कमजोर</a:t>
                      </a:r>
                      <a:r>
                        <a:rPr lang="ne-NP" sz="36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आर्थिक अवस्थाका कारण स्वास्थ्य सेवाबाट बञ्चित समूह लाभान्वित भएका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3462">
                <a:tc>
                  <a:txBody>
                    <a:bodyPr/>
                    <a:lstStyle/>
                    <a:p>
                      <a:pPr algn="l"/>
                      <a:r>
                        <a:rPr lang="ne-NP" sz="3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सबै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36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समुदायमा स्ट्रेचर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36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वितरण कार्यक्रम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सरुमारानी, नौवहिनी, गौमुखी माण्डवी, ऐरावती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6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एम्बुलेन्स सेवा नभएका</a:t>
                      </a:r>
                      <a:r>
                        <a:rPr lang="ne-NP" sz="36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दुर्गम बस्तीका सुत्केरी तथा बिरामीहरुलाई सर्वसुलभ सेवा प्राप्त भएको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30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1" y="152400"/>
            <a:ext cx="9995338" cy="609600"/>
          </a:xfrm>
          <a:solidFill>
            <a:srgbClr val="00FFFF"/>
          </a:solidFill>
        </p:spPr>
        <p:txBody>
          <a:bodyPr>
            <a:normAutofit/>
          </a:bodyPr>
          <a:lstStyle/>
          <a:p>
            <a:r>
              <a:rPr lang="ne-NP" sz="3200" dirty="0">
                <a:solidFill>
                  <a:srgbClr val="C00000"/>
                </a:solidFill>
              </a:rPr>
              <a:t>उत्कृष्ट तथा नविनतम अभ्यास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936786"/>
              </p:ext>
            </p:extLst>
          </p:nvPr>
        </p:nvGraphicFramePr>
        <p:xfrm>
          <a:off x="283778" y="914400"/>
          <a:ext cx="11908221" cy="5791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040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8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4488"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क्रियाकलाप </a:t>
                      </a:r>
                      <a:endParaRPr lang="en-US" sz="32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कहाँ गरिएको</a:t>
                      </a:r>
                      <a:endParaRPr lang="en-US" sz="32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उपलब्धि</a:t>
                      </a:r>
                      <a:endParaRPr lang="en-US" sz="32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1717">
                <a:tc>
                  <a:txBody>
                    <a:bodyPr/>
                    <a:lstStyle/>
                    <a:p>
                      <a:pPr algn="l"/>
                      <a:r>
                        <a:rPr lang="ne-NP" sz="36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गर्भवती उद्दार समूह गठन तथा स्ट्रेचर वितरण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6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नौबहिनी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6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संस्थागत सुत्केरीमा अभिवृद्दि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881331580"/>
                  </a:ext>
                </a:extLst>
              </a:tr>
              <a:tr h="2063278">
                <a:tc>
                  <a:txBody>
                    <a:bodyPr/>
                    <a:lstStyle/>
                    <a:p>
                      <a:pPr algn="l"/>
                      <a:r>
                        <a:rPr lang="ne-NP" sz="36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महिला स्वास्थ्य स्वयंसेविकाद्वारा रक्तचाप मापन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6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मल्लरानी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6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नसर्ने रोगको स्क्रिनिङ् गर्न सहज हुने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027197800"/>
                  </a:ext>
                </a:extLst>
              </a:tr>
              <a:tr h="1411717">
                <a:tc>
                  <a:txBody>
                    <a:bodyPr/>
                    <a:lstStyle/>
                    <a:p>
                      <a:pPr algn="l"/>
                      <a:r>
                        <a:rPr lang="ne-NP" sz="36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स्वास्थ्य प्रवर्धनका लागि ३ “स” अभियान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6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स्वर्गद्वारी नपा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6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सरुवा रोगको लाग्ने दरमा कमी हुने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718142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78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1357024" y="153735"/>
            <a:ext cx="9806608" cy="76862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e-NP" altLang="en-US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जिल्लाको नक्सा </a:t>
            </a:r>
            <a:endParaRPr lang="en-US" altLang="en-US" sz="3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4A7689-F671-4EDE-A0EF-D3AC84E2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78274-EC25-40D8-BF96-7B3D7FF739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025755"/>
            <a:ext cx="8055161" cy="569572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3BA231C-9C89-4432-B988-A1EEC043D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534426"/>
              </p:ext>
            </p:extLst>
          </p:nvPr>
        </p:nvGraphicFramePr>
        <p:xfrm>
          <a:off x="8397606" y="1239015"/>
          <a:ext cx="3584843" cy="548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8387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270933"/>
            <a:ext cx="9995338" cy="609600"/>
          </a:xfrm>
          <a:solidFill>
            <a:srgbClr val="00FFFF"/>
          </a:solidFill>
        </p:spPr>
        <p:txBody>
          <a:bodyPr>
            <a:normAutofit fontScale="90000"/>
          </a:bodyPr>
          <a:lstStyle/>
          <a:p>
            <a:r>
              <a:rPr lang="ne-NP" dirty="0">
                <a:solidFill>
                  <a:srgbClr val="C00000"/>
                </a:solidFill>
              </a:rPr>
              <a:t>पालिकाहरुले गरेका उत्कृष्ट तथा नविनतम अभ्यास</a:t>
            </a:r>
            <a:r>
              <a:rPr lang="en-US" dirty="0">
                <a:solidFill>
                  <a:srgbClr val="C0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146952"/>
              </p:ext>
            </p:extLst>
          </p:nvPr>
        </p:nvGraphicFramePr>
        <p:xfrm>
          <a:off x="152400" y="880533"/>
          <a:ext cx="11896938" cy="536786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0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4586"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क्रियाकलाप </a:t>
                      </a:r>
                      <a:endParaRPr lang="en-US" sz="32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स्थानीय</a:t>
                      </a:r>
                      <a:endParaRPr lang="en-US" sz="32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उपलब्धि</a:t>
                      </a:r>
                      <a:endParaRPr lang="en-US" sz="32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441">
                <a:tc>
                  <a:txBody>
                    <a:bodyPr/>
                    <a:lstStyle/>
                    <a:p>
                      <a:pPr algn="l"/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घुम्ती चिकित्सक (साप्ताहिक)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ऐरावती, मल्लरानी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कमजोर</a:t>
                      </a:r>
                      <a:r>
                        <a:rPr lang="ne-NP" sz="32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आर्थिक अवस्थाका कारण स्वास्थ्य सेवाबाट बञ्चित समूह लाभान्वित भएका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9756">
                <a:tc>
                  <a:txBody>
                    <a:bodyPr/>
                    <a:lstStyle/>
                    <a:p>
                      <a:pPr algn="l"/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समुदायमै मेडिकल अधिकृत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गौमुखी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एम्बुलेन्स सेवा नभएका</a:t>
                      </a:r>
                      <a:r>
                        <a:rPr lang="ne-NP" sz="32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दुर्गम बस्तीका सुत्केरी तथा बिरामीहरुलाई सर्वसुलभ सेवा प्राप्त भएको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1084">
                <a:tc>
                  <a:txBody>
                    <a:bodyPr/>
                    <a:lstStyle/>
                    <a:p>
                      <a:pPr algn="l"/>
                      <a:r>
                        <a:rPr lang="ne-NP" sz="32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क्याल्सियम, तथा फोलिक एसिड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सबै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संस्थागत सुत्केरीमा अभिवृद्दि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881331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270933"/>
            <a:ext cx="9995338" cy="609600"/>
          </a:xfrm>
          <a:solidFill>
            <a:srgbClr val="00FFFF"/>
          </a:solidFill>
        </p:spPr>
        <p:txBody>
          <a:bodyPr>
            <a:normAutofit fontScale="90000"/>
          </a:bodyPr>
          <a:lstStyle/>
          <a:p>
            <a:r>
              <a:rPr lang="ne-NP" dirty="0">
                <a:solidFill>
                  <a:srgbClr val="C00000"/>
                </a:solidFill>
              </a:rPr>
              <a:t>पालिकाहरुले गरेका उत्कृष्ट तथा नविनतम अभ्यास</a:t>
            </a:r>
            <a:r>
              <a:rPr lang="en-US" dirty="0">
                <a:solidFill>
                  <a:srgbClr val="C0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481157"/>
              </p:ext>
            </p:extLst>
          </p:nvPr>
        </p:nvGraphicFramePr>
        <p:xfrm>
          <a:off x="147531" y="1168400"/>
          <a:ext cx="11896938" cy="541866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0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8876"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क्रियाकलाप </a:t>
                      </a:r>
                      <a:endParaRPr lang="en-US" sz="32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स्थानीय</a:t>
                      </a:r>
                      <a:endParaRPr lang="en-US" sz="32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उपलब्धि</a:t>
                      </a:r>
                      <a:endParaRPr lang="en-US" sz="32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 marL="68580" marR="6858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6597">
                <a:tc>
                  <a:txBody>
                    <a:bodyPr/>
                    <a:lstStyle/>
                    <a:p>
                      <a:pPr algn="l"/>
                      <a:r>
                        <a:rPr lang="ne-NP" sz="32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क्याल्सियम, तथा फोलिक एसिड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सबै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संस्थागत सुत्केरीमा अभिवृद्दि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881331580"/>
                  </a:ext>
                </a:extLst>
              </a:tr>
              <a:tr h="1446597">
                <a:tc>
                  <a:txBody>
                    <a:bodyPr/>
                    <a:lstStyle/>
                    <a:p>
                      <a:pPr algn="l"/>
                      <a:r>
                        <a:rPr lang="ne-NP" sz="32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आँखाको निशूल्क उपचार शल्यक्रिया, चश्मा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प्राय सबै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नसर्ने रोगको स्क्रिनिङ् गर्न सहज हुने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027197800"/>
                  </a:ext>
                </a:extLst>
              </a:tr>
              <a:tr h="1446597">
                <a:tc>
                  <a:txBody>
                    <a:bodyPr/>
                    <a:lstStyle/>
                    <a:p>
                      <a:pPr algn="l"/>
                      <a:r>
                        <a:rPr lang="ne-NP" sz="32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एच आई भि संक्रमितको लागि पोषण भत्ता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सबै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3200" b="1" kern="120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सरुवा रोगको लाग्ने दरमा कमी हुने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718142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20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2C7E-99A4-DC8F-8F90-4721D6C2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265" y="296724"/>
            <a:ext cx="9947564" cy="768626"/>
          </a:xfrm>
        </p:spPr>
        <p:txBody>
          <a:bodyPr/>
          <a:lstStyle/>
          <a:p>
            <a:r>
              <a:rPr lang="ne-NP" dirty="0"/>
              <a:t>जिल्लामा स्वास्थ्य चुनौतीहरु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C8723-8876-BC48-AC82-5436F5BAF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586" y="1065350"/>
            <a:ext cx="10250214" cy="59281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e-NP" sz="3200" b="1" dirty="0">
                <a:latin typeface="Kokila" panose="020B0604020202020204" pitchFamily="34" charset="0"/>
                <a:cs typeface="Kokila" panose="020B0604020202020204" pitchFamily="34" charset="0"/>
              </a:rPr>
              <a:t>नसर्ने रोगको प्रकोप बढ्दो क्रममा छ। </a:t>
            </a:r>
            <a:r>
              <a:rPr lang="ne-NP" sz="3200" i="1" dirty="0">
                <a:latin typeface="Kokila" panose="020B0604020202020204" pitchFamily="34" charset="0"/>
                <a:cs typeface="Kokila" panose="020B0604020202020204" pitchFamily="34" charset="0"/>
              </a:rPr>
              <a:t>(गत आव मा प्यूठान बाट विपन्न नागरिक उपचार कोषबाट उपचार  गराउन सिफारिस १८५, र प्रदेश बाट प्राप्त हुने २ लाखको लागि सिफारिस ६५ जना) </a:t>
            </a:r>
          </a:p>
          <a:p>
            <a:pPr>
              <a:lnSpc>
                <a:spcPct val="150000"/>
              </a:lnSpc>
            </a:pPr>
            <a:r>
              <a:rPr lang="ne-NP" sz="3200" b="1" dirty="0">
                <a:latin typeface="Kokila" panose="020B0604020202020204" pitchFamily="34" charset="0"/>
                <a:cs typeface="Kokila" panose="020B0604020202020204" pitchFamily="34" charset="0"/>
              </a:rPr>
              <a:t>आत्महत्याको दर बढ्दो क्रममा छ। </a:t>
            </a:r>
            <a:endParaRPr lang="en-AU" sz="32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e-NP" sz="3200" b="1" dirty="0">
                <a:latin typeface="Kokila" panose="020B0604020202020204" pitchFamily="34" charset="0"/>
                <a:cs typeface="Kokila" panose="020B0604020202020204" pitchFamily="34" charset="0"/>
              </a:rPr>
              <a:t>जनस्वास्थ्यमा लगानी घट्दो क्रममा छ</a:t>
            </a:r>
            <a:r>
              <a:rPr lang="en-AU" sz="3200" b="1" dirty="0">
                <a:latin typeface="Kokila" panose="020B0604020202020204" pitchFamily="34" charset="0"/>
                <a:cs typeface="Kokila" panose="020B0604020202020204" pitchFamily="34" charset="0"/>
              </a:rPr>
              <a:t>; </a:t>
            </a:r>
            <a:r>
              <a:rPr lang="ne-NP" sz="3200" b="1" dirty="0">
                <a:latin typeface="Kokila" panose="020B0604020202020204" pitchFamily="34" charset="0"/>
                <a:cs typeface="Kokila" panose="020B0604020202020204" pitchFamily="34" charset="0"/>
              </a:rPr>
              <a:t>औषधी र पूर्वाधारमा जोड छ तर जनचेतना अभिवृद्दि लगायतका क्रियाकलापमा कार्यक्रमहरु कम प्राथमिकता छ। </a:t>
            </a:r>
            <a:endParaRPr lang="en-AU" sz="3200" b="1" i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e-NP" sz="3200" b="1" dirty="0">
                <a:latin typeface="Kokila" panose="020B0604020202020204" pitchFamily="34" charset="0"/>
                <a:cs typeface="Kokila" panose="020B0604020202020204" pitchFamily="34" charset="0"/>
              </a:rPr>
              <a:t>जंक फुड लगायत मदिरा</a:t>
            </a:r>
            <a:r>
              <a:rPr lang="en-AU" sz="3200" b="1" dirty="0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ne-NP" sz="3200" b="1" dirty="0">
                <a:latin typeface="Kokila" panose="020B0604020202020204" pitchFamily="34" charset="0"/>
                <a:cs typeface="Kokila" panose="020B0604020202020204" pitchFamily="34" charset="0"/>
              </a:rPr>
              <a:t> सुर्तिन्य पदार्थको प्रयोग बढ्दो छ। र नियमन हुन सकेको छैन।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6E578-6A59-A941-B2BD-1FEF0342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2C7E-99A4-DC8F-8F90-4721D6C2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265" y="296724"/>
            <a:ext cx="9947564" cy="768626"/>
          </a:xfrm>
        </p:spPr>
        <p:txBody>
          <a:bodyPr/>
          <a:lstStyle/>
          <a:p>
            <a:r>
              <a:rPr lang="ne-NP" dirty="0"/>
              <a:t>जिल्लामा स्वास्थ्य</a:t>
            </a:r>
            <a:r>
              <a:rPr lang="en-AU" dirty="0"/>
              <a:t> </a:t>
            </a:r>
            <a:r>
              <a:rPr lang="ne-NP" dirty="0"/>
              <a:t>सेवा प्रवाह चुनौतीहरु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C8723-8876-BC48-AC82-5436F5BAF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586" y="1481958"/>
            <a:ext cx="10250214" cy="507931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पहाडी जिल्लाहरुमा पनि कीटजन्य रोग (</a:t>
            </a:r>
            <a:r>
              <a:rPr lang="en-AU" sz="3600" b="1" dirty="0">
                <a:latin typeface="Kokila" panose="020B0604020202020204" pitchFamily="34" charset="0"/>
                <a:cs typeface="Kokila" panose="020B0604020202020204" pitchFamily="34" charset="0"/>
              </a:rPr>
              <a:t>neglected tropical diseases) </a:t>
            </a: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को प्रकोप बढ्दो छ।</a:t>
            </a:r>
          </a:p>
          <a:p>
            <a:pPr>
              <a:lnSpc>
                <a:spcPct val="150000"/>
              </a:lnSpc>
            </a:pP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स्वास्थ्य प्रवर्धन तथा स्थानीय स्तरमा अनुसन्धानको लागि बजेट तथा कार्यक्रम अत्यन्त न्युन वा नगन्य रहेको छ। (</a:t>
            </a:r>
            <a:r>
              <a:rPr lang="en-AU" sz="3600" b="1" dirty="0" err="1">
                <a:latin typeface="Kokila" panose="020B0604020202020204" pitchFamily="34" charset="0"/>
                <a:cs typeface="Kokila" panose="020B0604020202020204" pitchFamily="34" charset="0"/>
              </a:rPr>
              <a:t>Cocacola</a:t>
            </a:r>
            <a:r>
              <a:rPr lang="en-AU" sz="3600" b="1" dirty="0">
                <a:latin typeface="Kokila" panose="020B0604020202020204" pitchFamily="34" charset="0"/>
                <a:cs typeface="Kokila" panose="020B0604020202020204" pitchFamily="34" charset="0"/>
              </a:rPr>
              <a:t> approach</a:t>
            </a: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 मा काम गर्न बजेट शुन्य)</a:t>
            </a:r>
          </a:p>
          <a:p>
            <a:pPr>
              <a:lnSpc>
                <a:spcPct val="150000"/>
              </a:lnSpc>
            </a:pP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जनशक्तिको अभावः केही स्थानीय तहहरुमा अझै पनि पदपूर्ति हुन नसकेको</a:t>
            </a:r>
          </a:p>
          <a:p>
            <a:pPr>
              <a:lnSpc>
                <a:spcPct val="150000"/>
              </a:lnSpc>
            </a:pPr>
            <a:r>
              <a:rPr lang="ne-NP" sz="3600" b="1" dirty="0">
                <a:latin typeface="Kokila" panose="020B0604020202020204" pitchFamily="34" charset="0"/>
                <a:cs typeface="Kokila" panose="020B0604020202020204" pitchFamily="34" charset="0"/>
              </a:rPr>
              <a:t>स्थानीय स्तरमा करार कर्मचारीबाट काम चलाउनु पर्ने अवस्था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6E578-6A59-A941-B2BD-1FEF0342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2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0F01C-5B41-2288-9841-68E01A39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e-NP" dirty="0"/>
              <a:t>स्वास्थ्य सेवा प्रवाहमा चुनौतीहरु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F8E38-7D1A-0DB6-B5D5-BD530230B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4533"/>
            <a:ext cx="10515600" cy="504243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ne-NP" sz="3600" b="1" dirty="0"/>
              <a:t>जिल्लाका स्वास्थ्य पूर्वाधारमा सुधारको खाँचोः स्वास्थ्य चौकी, खोप क्लिनिक तथा गाउँघर क्लिनिक को भवन अभाव</a:t>
            </a:r>
          </a:p>
          <a:p>
            <a:pPr>
              <a:lnSpc>
                <a:spcPct val="150000"/>
              </a:lnSpc>
            </a:pPr>
            <a:r>
              <a:rPr lang="ne-NP" sz="3600" b="1" dirty="0"/>
              <a:t>स्वास्थ्य सचेतनामा कमी (</a:t>
            </a:r>
            <a:r>
              <a:rPr lang="en-AU" sz="3600" b="1" dirty="0"/>
              <a:t>Health Literacy)</a:t>
            </a:r>
            <a:endParaRPr lang="ne-NP" sz="3600" b="1" dirty="0"/>
          </a:p>
          <a:p>
            <a:pPr>
              <a:lnSpc>
                <a:spcPct val="150000"/>
              </a:lnSpc>
            </a:pPr>
            <a:r>
              <a:rPr lang="ne-NP" sz="3600" b="1" dirty="0"/>
              <a:t>औषधी पसलहरुको नियमनको अभाव</a:t>
            </a:r>
          </a:p>
          <a:p>
            <a:pPr>
              <a:lnSpc>
                <a:spcPct val="150000"/>
              </a:lnSpc>
            </a:pPr>
            <a:r>
              <a:rPr lang="ne-NP" sz="3600" b="1" dirty="0"/>
              <a:t>खाद्यपदार्थ को गुणस्तर नियमनमा अभाव</a:t>
            </a:r>
          </a:p>
          <a:p>
            <a:pPr>
              <a:lnSpc>
                <a:spcPct val="150000"/>
              </a:lnSpc>
            </a:pPr>
            <a:r>
              <a:rPr lang="ne-NP" sz="3600" b="1" dirty="0"/>
              <a:t>निर्माण सम्पन्न वा निर्माणको क्रममा रहेका अस्पतालहरुको संचालनमा अन्यौलता</a:t>
            </a:r>
          </a:p>
          <a:p>
            <a:pPr>
              <a:lnSpc>
                <a:spcPct val="150000"/>
              </a:lnSpc>
            </a:pPr>
            <a:r>
              <a:rPr lang="ne-NP" sz="3600" b="1" dirty="0"/>
              <a:t>नागरिक आरोग्य केन्द्रका कर्मचारीलाई बजेटको व्यवस्था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81D0C-7B0C-3AB1-67F6-26E4EAE5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1017940"/>
            <a:ext cx="11667067" cy="584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3600" b="1" dirty="0">
                <a:latin typeface="Kokila" panose="020B0604020202020204" pitchFamily="34" charset="0"/>
                <a:ea typeface="Calibri" pitchFamily="34" charset="0"/>
                <a:cs typeface="Kokila" panose="020B0604020202020204" pitchFamily="34" charset="0"/>
              </a:rPr>
              <a:t> स्वास्थ्य सचेतनामा बजेट बढाऔं । हरेक फोरममा स्वास्थ्य को कुरा गरौं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3600" b="1" dirty="0">
                <a:latin typeface="Kokila" panose="020B0604020202020204" pitchFamily="34" charset="0"/>
                <a:ea typeface="Calibri" pitchFamily="34" charset="0"/>
                <a:cs typeface="Kokila" panose="020B0604020202020204" pitchFamily="34" charset="0"/>
              </a:rPr>
              <a:t>स्थानीय तहले रैथाने खाना खाजाको प्रवर्धन गरौ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3600" b="1" dirty="0">
                <a:latin typeface="Kokila" panose="020B0604020202020204" pitchFamily="34" charset="0"/>
                <a:ea typeface="Calibri" pitchFamily="34" charset="0"/>
                <a:cs typeface="Kokila" panose="020B0604020202020204" pitchFamily="34" charset="0"/>
              </a:rPr>
              <a:t>विद्यालयमा जंक फुड प्रतिवन्ध गरौं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3600" b="1" dirty="0">
                <a:latin typeface="Kokila" panose="020B0604020202020204" pitchFamily="34" charset="0"/>
                <a:ea typeface="Calibri" pitchFamily="34" charset="0"/>
                <a:cs typeface="Kokila" panose="020B0604020202020204" pitchFamily="34" charset="0"/>
              </a:rPr>
              <a:t>औषधी पसलहरुको नियमनको लागि कानुन बनाएर लागु गरौं । स्वास्थ्य कार्यालयलाई नियमनको अधिकार प्रत्यायोजन गरौं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3600" b="1" dirty="0">
                <a:latin typeface="Kokila" panose="020B0604020202020204" pitchFamily="34" charset="0"/>
                <a:ea typeface="Calibri" pitchFamily="34" charset="0"/>
                <a:cs typeface="Kokila" panose="020B0604020202020204" pitchFamily="34" charset="0"/>
              </a:rPr>
              <a:t>विद्यालय र सार्वजनिक निकायको १०० मिटर वरपर सुर्ती जन्य पदार्थको विक्री वितरण बन्द गराऔं</a:t>
            </a:r>
            <a:endParaRPr lang="ne-NP" sz="2800" b="1" dirty="0">
              <a:latin typeface="Preeti" pitchFamily="2" charset="0"/>
              <a:ea typeface="Calibri" pitchFamily="34" charset="0"/>
              <a:cs typeface="Mangal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10802-F4F2-1E0C-02F6-DE30ACC7EF06}"/>
              </a:ext>
            </a:extLst>
          </p:cNvPr>
          <p:cNvSpPr txBox="1"/>
          <p:nvPr/>
        </p:nvSpPr>
        <p:spPr>
          <a:xfrm>
            <a:off x="1253066" y="203201"/>
            <a:ext cx="9770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5400" b="1" dirty="0"/>
              <a:t>अबको बाटो 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407876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866" y="1337733"/>
            <a:ext cx="10854267" cy="500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3200" b="1" dirty="0">
                <a:latin typeface="Kokila" panose="020B0604020202020204" pitchFamily="34" charset="0"/>
                <a:ea typeface="Calibri" pitchFamily="34" charset="0"/>
                <a:cs typeface="Kokila" panose="020B0604020202020204" pitchFamily="34" charset="0"/>
              </a:rPr>
              <a:t> </a:t>
            </a:r>
            <a:r>
              <a:rPr lang="ne-NP" sz="3600" b="1" dirty="0">
                <a:latin typeface="Kokila" panose="020B0604020202020204" pitchFamily="34" charset="0"/>
                <a:ea typeface="Calibri" pitchFamily="34" charset="0"/>
                <a:cs typeface="Kokila" panose="020B0604020202020204" pitchFamily="34" charset="0"/>
              </a:rPr>
              <a:t>समुदायमा निरन्तर रुपमा सुगर प्रेसर जाँच तथा स्क्रिनिङ् वढाऔं 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3600" b="1" dirty="0">
                <a:latin typeface="Kokila" panose="020B0604020202020204" pitchFamily="34" charset="0"/>
                <a:ea typeface="Calibri" pitchFamily="34" charset="0"/>
                <a:cs typeface="Kokila" panose="020B0604020202020204" pitchFamily="34" charset="0"/>
              </a:rPr>
              <a:t>खाद्यपदार्थ को गुणस्तर मापन र विषादी जाँचको व्यवस्था मिलाऔं 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3600" b="1" dirty="0">
                <a:latin typeface="Kokila" panose="020B0604020202020204" pitchFamily="34" charset="0"/>
                <a:ea typeface="Calibri" pitchFamily="34" charset="0"/>
                <a:cs typeface="Kokila" panose="020B0604020202020204" pitchFamily="34" charset="0"/>
              </a:rPr>
              <a:t>बजारमा उपलब्धहुने अनाधिकृत मिठाईहरुहरुको अनुगमन गरी कारवाही गरौं 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3600" b="1" dirty="0">
                <a:latin typeface="Kokila" panose="020B0604020202020204" pitchFamily="34" charset="0"/>
                <a:ea typeface="Calibri" pitchFamily="34" charset="0"/>
                <a:cs typeface="Kokila" panose="020B0604020202020204" pitchFamily="34" charset="0"/>
              </a:rPr>
              <a:t>सरकारी कार्यक्रमहरुमा खाना खाजामा जंक फुडलाई प्रतिवन्ध लगाऔं 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3600" b="1" dirty="0">
                <a:latin typeface="Kokila" panose="020B0604020202020204" pitchFamily="34" charset="0"/>
                <a:ea typeface="Calibri" pitchFamily="34" charset="0"/>
                <a:cs typeface="Kokila" panose="020B0604020202020204" pitchFamily="34" charset="0"/>
              </a:rPr>
              <a:t>मद्यपानको अवस्थालाई नियमन गरौं । निश्चित समय तोकेर बिक्री विरतण गर्ने व्यवस्था मिलाऔं र कम उमेर समुहकालाई बिक्री वितरण गर्न रोकौं 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10802-F4F2-1E0C-02F6-DE30ACC7EF06}"/>
              </a:ext>
            </a:extLst>
          </p:cNvPr>
          <p:cNvSpPr txBox="1"/>
          <p:nvPr/>
        </p:nvSpPr>
        <p:spPr>
          <a:xfrm>
            <a:off x="1286933" y="491067"/>
            <a:ext cx="9770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5400" b="1" dirty="0"/>
              <a:t>अबको बाटो 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346122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866" y="1337733"/>
            <a:ext cx="11167534" cy="500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3200" b="1" dirty="0">
                <a:latin typeface="Kokila" panose="020B0604020202020204" pitchFamily="34" charset="0"/>
                <a:ea typeface="Calibri" pitchFamily="34" charset="0"/>
                <a:cs typeface="Kokila" panose="020B0604020202020204" pitchFamily="34" charset="0"/>
              </a:rPr>
              <a:t> </a:t>
            </a:r>
            <a:r>
              <a:rPr lang="ne-NP" sz="3600" b="1" dirty="0">
                <a:latin typeface="Kokila" panose="020B0604020202020204" pitchFamily="34" charset="0"/>
                <a:ea typeface="Calibri" pitchFamily="34" charset="0"/>
                <a:cs typeface="Kokila" panose="020B0604020202020204" pitchFamily="34" charset="0"/>
              </a:rPr>
              <a:t>आत्महत्या न्युनीकरणको लागि प्राथमिक मानसिक स्वास्थ्य सेवा समुदाय स्तरमा बिकास गरौं साथै सडक दुर्घटना न्युनीकरणका लागि कार्यक्रम लागु गरौं।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3600" b="1" dirty="0">
                <a:latin typeface="Kokila" panose="020B0604020202020204" pitchFamily="34" charset="0"/>
                <a:ea typeface="Calibri" pitchFamily="34" charset="0"/>
                <a:cs typeface="Kokila" panose="020B0604020202020204" pitchFamily="34" charset="0"/>
              </a:rPr>
              <a:t>प्रति जैविक प्रतिरोध विरुद्द व्यापक जनचेतना अभिवृद्दि गरौं 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3600" b="1" dirty="0">
                <a:latin typeface="Kokila" panose="020B0604020202020204" pitchFamily="34" charset="0"/>
                <a:ea typeface="Calibri" pitchFamily="34" charset="0"/>
                <a:cs typeface="Kokila" panose="020B0604020202020204" pitchFamily="34" charset="0"/>
              </a:rPr>
              <a:t>विद्यालय स्वास्थ्य शिक्षा कार्यक्रममा लगानी गरौं 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3600" b="1" dirty="0">
                <a:latin typeface="Kokila" panose="020B0604020202020204" pitchFamily="34" charset="0"/>
                <a:ea typeface="Calibri" pitchFamily="34" charset="0"/>
                <a:cs typeface="Kokila" panose="020B0604020202020204" pitchFamily="34" charset="0"/>
              </a:rPr>
              <a:t>स्वास्थ्य संस्थाहरुमा रिक्त रहेको दरबन्दी  प्रदेश लोकसेवा आयोग मार्फत पूर्ति गरौं 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3600" b="1" dirty="0">
                <a:latin typeface="Kokila" panose="020B0604020202020204" pitchFamily="34" charset="0"/>
                <a:ea typeface="Calibri" pitchFamily="34" charset="0"/>
                <a:cs typeface="Kokila" panose="020B0604020202020204" pitchFamily="34" charset="0"/>
              </a:rPr>
              <a:t>योग तथा स्वस्थ जीवन शैलीलाई प्रवर्धन गरौं 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10802-F4F2-1E0C-02F6-DE30ACC7EF06}"/>
              </a:ext>
            </a:extLst>
          </p:cNvPr>
          <p:cNvSpPr txBox="1"/>
          <p:nvPr/>
        </p:nvSpPr>
        <p:spPr>
          <a:xfrm>
            <a:off x="1286933" y="491067"/>
            <a:ext cx="9770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5400" b="1" dirty="0"/>
              <a:t>अबको बाटो 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132271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866" y="1337733"/>
            <a:ext cx="10854267" cy="417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3600" b="1" dirty="0">
                <a:latin typeface="Kokila" panose="020B0604020202020204" pitchFamily="34" charset="0"/>
                <a:ea typeface="Calibri" pitchFamily="34" charset="0"/>
                <a:cs typeface="Kokila" panose="020B0604020202020204" pitchFamily="34" charset="0"/>
              </a:rPr>
              <a:t> आधारभूत स्वास्थ्य केन्द्रको स्थायी दरबन्दी सिर्जना गरौं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3600" b="1" dirty="0">
                <a:latin typeface="Kokila" panose="020B0604020202020204" pitchFamily="34" charset="0"/>
                <a:ea typeface="Calibri" pitchFamily="34" charset="0"/>
                <a:cs typeface="Kokila" panose="020B0604020202020204" pitchFamily="34" charset="0"/>
              </a:rPr>
              <a:t>बर्थिङ् सेन्टरको गुणस्तर अभिवृद्दिको लागि पर्याप्त लगानी गरौं।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3600" b="1" dirty="0">
                <a:latin typeface="Kokila" panose="020B0604020202020204" pitchFamily="34" charset="0"/>
                <a:ea typeface="Calibri" pitchFamily="34" charset="0"/>
                <a:cs typeface="Kokila" panose="020B0604020202020204" pitchFamily="34" charset="0"/>
              </a:rPr>
              <a:t>लागुऔषध दुर्व्यसन विरुद्द विद्यालयहरुबाट विषेश अभियान संचालन गरौं।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3600" b="1" dirty="0">
                <a:latin typeface="Kokila" panose="020B0604020202020204" pitchFamily="34" charset="0"/>
                <a:ea typeface="Calibri" pitchFamily="34" charset="0"/>
                <a:cs typeface="Kokila" panose="020B0604020202020204" pitchFamily="34" charset="0"/>
              </a:rPr>
              <a:t>बाल बिवाह विरुद्द कार्य गर्न किशोर किशोरीलाई आयआर्जन संग जोडौं।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3600" b="1" dirty="0">
                <a:latin typeface="Kokila" panose="020B0604020202020204" pitchFamily="34" charset="0"/>
                <a:ea typeface="Calibri" pitchFamily="34" charset="0"/>
                <a:cs typeface="Kokila" panose="020B0604020202020204" pitchFamily="34" charset="0"/>
              </a:rPr>
              <a:t>विद्यालयको स्थानीय पाठ्यक्रममा स्वास्थ्यका विषयलाई समेटौं।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10802-F4F2-1E0C-02F6-DE30ACC7EF06}"/>
              </a:ext>
            </a:extLst>
          </p:cNvPr>
          <p:cNvSpPr txBox="1"/>
          <p:nvPr/>
        </p:nvSpPr>
        <p:spPr>
          <a:xfrm>
            <a:off x="1286933" y="491067"/>
            <a:ext cx="9770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5400" b="1" dirty="0"/>
              <a:t>अबको बाटो 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99494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C8E8CE-3894-43D2-A9F8-9DAA3C8A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1E7DE4-67EC-B119-9928-910B5045C9AC}"/>
              </a:ext>
            </a:extLst>
          </p:cNvPr>
          <p:cNvSpPr txBox="1">
            <a:spLocks/>
          </p:cNvSpPr>
          <p:nvPr/>
        </p:nvSpPr>
        <p:spPr>
          <a:xfrm>
            <a:off x="587388" y="841829"/>
            <a:ext cx="10837204" cy="5539388"/>
          </a:xfrm>
          <a:prstGeom prst="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e-NP" altLang="en-US" sz="5400" b="1" dirty="0">
                <a:latin typeface="Kokila" panose="020B0604020202020204" pitchFamily="34" charset="0"/>
                <a:cs typeface="Kokila" panose="020B0604020202020204" pitchFamily="34" charset="0"/>
              </a:rPr>
              <a:t>“स्वस्थ व्यक्तिका हजार सपना हुन्छन्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e-NP" altLang="en-US" sz="5400" b="1" dirty="0">
                <a:latin typeface="Kokila" panose="020B0604020202020204" pitchFamily="34" charset="0"/>
                <a:cs typeface="Kokila" panose="020B0604020202020204" pitchFamily="34" charset="0"/>
              </a:rPr>
              <a:t>बिरामी व्यक्तिको एउटै सपना हुन्छ, </a:t>
            </a:r>
            <a:endParaRPr lang="en-AU" altLang="en-US" sz="54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e-NP" altLang="en-US" sz="5400" b="1" dirty="0">
                <a:latin typeface="Kokila" panose="020B0604020202020204" pitchFamily="34" charset="0"/>
                <a:cs typeface="Kokila" panose="020B0604020202020204" pitchFamily="34" charset="0"/>
              </a:rPr>
              <a:t>रोगबाट मुक्ति”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e-NP" altLang="en-US" sz="6000" i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e-NP" altLang="en-US" sz="5400" b="1" i="1" dirty="0">
                <a:latin typeface="Kokila" panose="020B0604020202020204" pitchFamily="34" charset="0"/>
                <a:cs typeface="Kokila" panose="020B0604020202020204" pitchFamily="34" charset="0"/>
              </a:rPr>
              <a:t>हजार सपना देख्न र पुरा गर्न स्वस्थ रहन जरुरी छ।</a:t>
            </a:r>
            <a:endParaRPr lang="ne-NP" altLang="en-US" sz="6000" b="1" dirty="0">
              <a:latin typeface="Kokila" panose="020B0604020202020204" pitchFamily="34" charset="0"/>
              <a:cs typeface="Kalimati" panose="00000400000000000000" pitchFamily="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e-NP" altLang="en-US" sz="6600" dirty="0">
              <a:latin typeface="Kokila" panose="020B0604020202020204" pitchFamily="34" charset="0"/>
              <a:cs typeface="Kalimati" panose="00000400000000000000" pitchFamily="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e-NP" altLang="en-US" sz="6600" dirty="0">
              <a:latin typeface="Kokila" panose="020B0604020202020204" pitchFamily="34" charset="0"/>
              <a:cs typeface="Kalimati" panose="00000400000000000000" pitchFamily="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3200" dirty="0">
              <a:latin typeface="Kokila" panose="020B0604020202020204" pitchFamily="34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2391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544" y="96250"/>
            <a:ext cx="9819861" cy="768626"/>
          </a:xfrm>
          <a:solidFill>
            <a:srgbClr val="CEFEE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ne-NP" sz="36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स्वास्थ्य संस्थाहरुको विवरण (</a:t>
            </a:r>
            <a:r>
              <a:rPr lang="ne-NP" sz="3600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संख्या)</a:t>
            </a:r>
            <a:endParaRPr lang="en-US" sz="3600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968432"/>
              </p:ext>
            </p:extLst>
          </p:nvPr>
        </p:nvGraphicFramePr>
        <p:xfrm>
          <a:off x="42553" y="827492"/>
          <a:ext cx="5655277" cy="562504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84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7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25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29540"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सि.नं.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विवरण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जम्मा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989"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सरकारी</a:t>
                      </a:r>
                      <a:r>
                        <a:rPr lang="en-US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अस्पताल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आयुर्वेद स्वास्थ्य केन्द्र </a:t>
                      </a:r>
                      <a:endParaRPr lang="en-US" sz="2400" b="1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760"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निजी अस्पताल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आयुर्वेद औषधालय/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नभएका </a:t>
                      </a:r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540"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प्राथमिक स्वास्थ्य केन्द्र </a:t>
                      </a:r>
                      <a:endParaRPr lang="ne-NP" sz="2400" b="1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3172"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४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स्वास्थ्य चौकी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नागरिक आरोग्य केन्द्र </a:t>
                      </a:r>
                      <a:endParaRPr lang="en-US" sz="2400" b="1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46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540"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५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आधारभूत स्वास्थ्य सेवा केन्द्र </a:t>
                      </a:r>
                      <a:endParaRPr lang="ne-NP" sz="2400" b="1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767036"/>
                  </a:ext>
                </a:extLst>
              </a:tr>
              <a:tr h="504405"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सामुदायिक स्वास्थ्य ईकाई</a:t>
                      </a:r>
                      <a:endParaRPr lang="en-US" sz="2400" b="1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540"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७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शहरी स्वास्थ्य केन्द्र</a:t>
                      </a:r>
                      <a:endParaRPr lang="en-US" sz="2400" b="1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731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सरकारी स्वास्थ्य संस्था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नभएको वडा संख्या 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459A39-4C06-458C-AAB0-008E2D27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0490"/>
            <a:ext cx="2743200" cy="365125"/>
          </a:xfrm>
        </p:spPr>
        <p:txBody>
          <a:bodyPr/>
          <a:lstStyle/>
          <a:p>
            <a:fld id="{33EA5289-5F71-4AE7-A4C8-0A7E93053757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FD7069E-CDF2-8E2C-9AAC-4CAA329F55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990069"/>
              </p:ext>
            </p:extLst>
          </p:nvPr>
        </p:nvGraphicFramePr>
        <p:xfrm>
          <a:off x="5892427" y="781447"/>
          <a:ext cx="5887420" cy="5577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8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58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92078"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सि.नं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विवरण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जम्मा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078"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८ 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गाँउघर क्लिनिक</a:t>
                      </a:r>
                      <a:endParaRPr lang="en-US" sz="2400" b="1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2078"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९ 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खोप क्लिनिक</a:t>
                      </a:r>
                      <a:endParaRPr lang="en-US" sz="2400" b="1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0208"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१०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पोलिक्लिनिक</a:t>
                      </a:r>
                      <a:endParaRPr lang="en-US" sz="2400" b="1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दर्ता नभएका 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7958"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११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क्लिनिक</a:t>
                      </a:r>
                      <a:endParaRPr lang="en-US" sz="2400" b="1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दर्ता नभएका 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99072"/>
                  </a:ext>
                </a:extLst>
              </a:tr>
              <a:tr h="705740"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१२ 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निजि मेडिकल</a:t>
                      </a:r>
                      <a:r>
                        <a:rPr lang="en-US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/</a:t>
                      </a:r>
                      <a:r>
                        <a:rPr lang="ne-NP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औषधी पसल</a:t>
                      </a:r>
                      <a:endParaRPr lang="en-US" sz="2400" b="1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4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हाल सम्म</a:t>
                      </a:r>
                      <a:r>
                        <a:rPr lang="ne-NP" sz="2400" b="1" baseline="0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दर्ता नभएका 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05740"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१३ 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डाईग्नोस्टिक सेन्टर</a:t>
                      </a:r>
                      <a:r>
                        <a:rPr lang="en-US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(</a:t>
                      </a:r>
                      <a:r>
                        <a:rPr lang="en-US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Imaging)</a:t>
                      </a:r>
                      <a:endParaRPr lang="en-US" sz="2400" b="1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430751"/>
                  </a:ext>
                </a:extLst>
              </a:tr>
              <a:tr h="705740"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१४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डाईग्नोस्टिक सेन्टर</a:t>
                      </a:r>
                      <a:r>
                        <a:rPr lang="ne-NP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 </a:t>
                      </a:r>
                      <a:r>
                        <a:rPr lang="en-US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(</a:t>
                      </a:r>
                      <a:r>
                        <a:rPr lang="ne-NP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माईक्रोस्कोपी</a:t>
                      </a:r>
                      <a:r>
                        <a:rPr lang="en-US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5740">
                <a:tc>
                  <a:txBody>
                    <a:bodyPr/>
                    <a:lstStyle/>
                    <a:p>
                      <a:r>
                        <a:rPr lang="ne-NP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१५ </a:t>
                      </a:r>
                      <a:endParaRPr lang="en-US" sz="24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4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प्रयोगशाला भएका सरकारी स्वास्थ्य संस्था</a:t>
                      </a:r>
                      <a:endParaRPr lang="ne-NP" sz="2400" b="1" kern="1200" dirty="0">
                        <a:solidFill>
                          <a:schemeClr val="dk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21043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ED2446-51C9-48C0-B261-1482562A2DED}"/>
              </a:ext>
            </a:extLst>
          </p:cNvPr>
          <p:cNvSpPr txBox="1"/>
          <p:nvPr/>
        </p:nvSpPr>
        <p:spPr>
          <a:xfrm>
            <a:off x="283036" y="6468321"/>
            <a:ext cx="541479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e-NP" dirty="0"/>
              <a:t>जम्मा सरकारी स्वास्थ्य संस्था संख्या</a:t>
            </a:r>
            <a:r>
              <a:rPr lang="en-US" dirty="0"/>
              <a:t>                                                   97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05608-29FE-20EE-C537-2F0F427B5672}"/>
              </a:ext>
            </a:extLst>
          </p:cNvPr>
          <p:cNvSpPr txBox="1"/>
          <p:nvPr/>
        </p:nvSpPr>
        <p:spPr>
          <a:xfrm>
            <a:off x="5828122" y="6419562"/>
            <a:ext cx="577621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e-NP" dirty="0"/>
              <a:t>जम्मा गैर सरकारी तथा निजी स्वास्थ्य संस्था संख्या</a:t>
            </a:r>
            <a:r>
              <a:rPr lang="en-US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F1B67-C9C2-03B5-9FA1-63829E258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4995-D7A2-47F3-BC41-24A60072FA17}" type="datetime1">
              <a:rPr lang="en-US" smtClean="0"/>
              <a:t>6/14/2024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5C56A73-3ADB-A762-97FE-CE3D644E9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5800" y="7255743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3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CEC11-0CDF-3527-6BE6-86CACA4AA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8993"/>
            <a:ext cx="10515600" cy="556522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ne-NP" sz="6000" b="1" dirty="0">
                <a:latin typeface="Kokila" panose="020B0604020202020204" pitchFamily="34" charset="0"/>
                <a:cs typeface="Kokila" panose="020B0604020202020204" pitchFamily="34" charset="0"/>
              </a:rPr>
              <a:t>बिरामी हुने होईन</a:t>
            </a:r>
            <a:r>
              <a:rPr lang="en-AU" sz="6000" b="1" dirty="0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ne-NP" sz="6000" b="1" dirty="0">
                <a:latin typeface="Kokila" panose="020B0604020202020204" pitchFamily="34" charset="0"/>
                <a:cs typeface="Kokila" panose="020B0604020202020204" pitchFamily="34" charset="0"/>
              </a:rPr>
              <a:t> स्वस्थ हुने प्रतिष्पर्धा गरौं</a:t>
            </a:r>
            <a:endParaRPr lang="en-AU" sz="60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 algn="ctr">
              <a:buNone/>
            </a:pPr>
            <a:r>
              <a:rPr lang="en-AU" sz="6000" b="1" dirty="0">
                <a:latin typeface="Kokila" panose="020B0604020202020204" pitchFamily="34" charset="0"/>
                <a:cs typeface="Kokila" panose="020B0604020202020204" pitchFamily="34" charset="0"/>
              </a:rPr>
              <a:t>ABCDE </a:t>
            </a:r>
            <a:r>
              <a:rPr lang="ne-NP" sz="6000" b="1" dirty="0">
                <a:latin typeface="Kokila" panose="020B0604020202020204" pitchFamily="34" charset="0"/>
                <a:cs typeface="Kokila" panose="020B0604020202020204" pitchFamily="34" charset="0"/>
              </a:rPr>
              <a:t>लाई अपनाऔं</a:t>
            </a:r>
            <a:endParaRPr lang="en-AU" sz="60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 algn="ctr">
              <a:buNone/>
            </a:pPr>
            <a:endParaRPr lang="ne-NP" sz="60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0" indent="0">
              <a:buNone/>
            </a:pPr>
            <a:r>
              <a:rPr lang="en-AU" sz="60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A-Avoid Alcohol</a:t>
            </a:r>
          </a:p>
          <a:p>
            <a:pPr marL="0" indent="0">
              <a:buNone/>
            </a:pPr>
            <a:r>
              <a:rPr lang="en-AU" sz="6000" b="1" dirty="0">
                <a:solidFill>
                  <a:srgbClr val="00B05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B- Be physically active</a:t>
            </a:r>
          </a:p>
          <a:p>
            <a:pPr marL="0" indent="0">
              <a:buNone/>
            </a:pPr>
            <a:r>
              <a:rPr lang="en-AU" sz="60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C- Cut down salt and sugar</a:t>
            </a:r>
          </a:p>
          <a:p>
            <a:pPr marL="0" indent="0">
              <a:buNone/>
            </a:pPr>
            <a:r>
              <a:rPr lang="en-AU" sz="60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D- Don’t use tobacco products</a:t>
            </a:r>
          </a:p>
          <a:p>
            <a:pPr marL="0" indent="0">
              <a:buNone/>
            </a:pPr>
            <a:r>
              <a:rPr lang="en-AU" sz="6000" b="1" dirty="0">
                <a:solidFill>
                  <a:srgbClr val="00B05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E- Eat plenty of fruits and vegetables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760E7-94DC-DEE3-6FDA-CCA36609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8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C8E8CE-3894-43D2-A9F8-9DAA3C8A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1E7DE4-67EC-B119-9928-910B5045C9AC}"/>
              </a:ext>
            </a:extLst>
          </p:cNvPr>
          <p:cNvSpPr txBox="1">
            <a:spLocks/>
          </p:cNvSpPr>
          <p:nvPr/>
        </p:nvSpPr>
        <p:spPr>
          <a:xfrm>
            <a:off x="136125" y="1309258"/>
            <a:ext cx="10837204" cy="5047092"/>
          </a:xfrm>
          <a:prstGeom prst="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e-NP" altLang="en-US" sz="6600" dirty="0">
              <a:latin typeface="Kokila" panose="020B0604020202020204" pitchFamily="34" charset="0"/>
              <a:cs typeface="Kalimati" panose="00000400000000000000" pitchFamily="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e-NP" altLang="en-US" sz="6600" b="1" dirty="0">
                <a:latin typeface="Kokila" panose="020B0604020202020204" pitchFamily="34" charset="0"/>
                <a:cs typeface="Kokila" panose="020B0604020202020204" pitchFamily="34" charset="0"/>
              </a:rPr>
              <a:t>सुझावहरु ???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e-NP" altLang="en-US" sz="6600" dirty="0">
              <a:latin typeface="Kokila" panose="020B0604020202020204" pitchFamily="34" charset="0"/>
              <a:cs typeface="Kalimati" panose="00000400000000000000" pitchFamily="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e-NP" altLang="en-US" sz="6600" dirty="0">
              <a:latin typeface="Kokila" panose="020B0604020202020204" pitchFamily="34" charset="0"/>
              <a:cs typeface="Kalimati" panose="00000400000000000000" pitchFamily="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e-NP" altLang="en-US" sz="6600" dirty="0">
              <a:latin typeface="Kokila" panose="020B0604020202020204" pitchFamily="34" charset="0"/>
              <a:cs typeface="Kalimati" panose="00000400000000000000" pitchFamily="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e-NP" altLang="en-US" sz="6600" dirty="0">
              <a:latin typeface="Kokila" panose="020B0604020202020204" pitchFamily="34" charset="0"/>
              <a:cs typeface="Kalimati" panose="00000400000000000000" pitchFamily="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3200" dirty="0">
              <a:latin typeface="Kokila" panose="020B0604020202020204" pitchFamily="34" charset="0"/>
              <a:cs typeface="Kalimati" panose="00000400000000000000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677D4-15AE-4DEF-9415-75DA137F5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940" y="1820987"/>
            <a:ext cx="2228499" cy="2228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7C9B52-4EAB-416E-9472-3B6F71F8D637}"/>
              </a:ext>
            </a:extLst>
          </p:cNvPr>
          <p:cNvSpPr txBox="1"/>
          <p:nvPr/>
        </p:nvSpPr>
        <p:spPr>
          <a:xfrm>
            <a:off x="8169259" y="1194252"/>
            <a:ext cx="286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QR Code For download</a:t>
            </a:r>
          </a:p>
        </p:txBody>
      </p:sp>
    </p:spTree>
    <p:extLst>
      <p:ext uri="{BB962C8B-B14F-4D97-AF65-F5344CB8AC3E}">
        <p14:creationId xmlns:p14="http://schemas.microsoft.com/office/powerpoint/2010/main" val="39853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300"/>
            <a:ext cx="10515600" cy="5935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e-NP" altLang="en-US" dirty="0">
              <a:latin typeface="Kokila" panose="020B0604020202020204" pitchFamily="34" charset="0"/>
              <a:cs typeface="Kalimati" panose="00000400000000000000" pitchFamily="2"/>
            </a:endParaRPr>
          </a:p>
          <a:p>
            <a:pPr marL="0" indent="0" algn="ctr">
              <a:buNone/>
            </a:pPr>
            <a:endParaRPr lang="ne-NP" altLang="en-US" dirty="0">
              <a:latin typeface="Kokila" panose="020B0604020202020204" pitchFamily="34" charset="0"/>
              <a:cs typeface="Kalimati" panose="00000400000000000000" pitchFamily="2"/>
            </a:endParaRPr>
          </a:p>
          <a:p>
            <a:pPr marL="0" indent="0" algn="ctr">
              <a:buNone/>
            </a:pPr>
            <a:endParaRPr lang="en-US" altLang="en-US" sz="9600" dirty="0">
              <a:latin typeface="Kokila" panose="020B0604020202020204" pitchFamily="34" charset="0"/>
              <a:cs typeface="Kalimati" panose="00000400000000000000" pitchFamily="2"/>
            </a:endParaRPr>
          </a:p>
          <a:p>
            <a:pPr marL="0" indent="0" algn="ctr">
              <a:buNone/>
            </a:pPr>
            <a:r>
              <a:rPr lang="ne-NP" altLang="en-US" sz="9600" dirty="0">
                <a:latin typeface="Kokila" panose="020B0604020202020204" pitchFamily="34" charset="0"/>
                <a:cs typeface="Kokila" panose="020B0604020202020204" pitchFamily="34" charset="0"/>
              </a:rPr>
              <a:t>धन्यवाद</a:t>
            </a:r>
          </a:p>
          <a:p>
            <a:pPr marL="0" indent="0" algn="ctr">
              <a:buNone/>
            </a:pPr>
            <a:endParaRPr lang="ne-NP" altLang="en-US" dirty="0">
              <a:latin typeface="Kokila" panose="020B0604020202020204" pitchFamily="34" charset="0"/>
              <a:cs typeface="Kalimati" panose="00000400000000000000" pitchFamily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9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3E9DAE-67F4-4A21-87FD-61D577C8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D989223D-3415-41EA-82AB-2F68857BC9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680927"/>
              </p:ext>
            </p:extLst>
          </p:nvPr>
        </p:nvGraphicFramePr>
        <p:xfrm>
          <a:off x="838200" y="991552"/>
          <a:ext cx="4973454" cy="5547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18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7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7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सि.नं</a:t>
                      </a:r>
                      <a:endParaRPr lang="en-US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विवरण</a:t>
                      </a:r>
                      <a:endParaRPr lang="en-US" sz="20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जम्मा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hi-IN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r>
                        <a:rPr lang="ne-NP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</a:t>
                      </a:r>
                      <a:r>
                        <a:rPr lang="hi-IN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endParaRPr lang="en-US" sz="20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बर्थिङ सेन्टर</a:t>
                      </a:r>
                      <a:endParaRPr lang="en-US" sz="2000" b="1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63738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hi-IN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r>
                        <a:rPr lang="ne-NP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७</a:t>
                      </a:r>
                      <a:r>
                        <a:rPr lang="hi-IN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endParaRPr lang="en-US" sz="20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BEONC </a:t>
                      </a:r>
                      <a:r>
                        <a:rPr lang="en-US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6782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hi-IN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r>
                        <a:rPr lang="ne-NP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८</a:t>
                      </a:r>
                      <a:r>
                        <a:rPr lang="hi-IN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endParaRPr lang="en-US" sz="20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CEONC </a:t>
                      </a:r>
                      <a:r>
                        <a:rPr lang="en-US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8336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ne-NP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१९ </a:t>
                      </a:r>
                      <a:endParaRPr lang="en-US" sz="20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HTC साईट </a:t>
                      </a:r>
                      <a:endParaRPr lang="en-US" sz="2000" b="1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58278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ne-NP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२०</a:t>
                      </a:r>
                      <a:endParaRPr lang="en-US" sz="20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PMTCT </a:t>
                      </a:r>
                      <a:r>
                        <a:rPr lang="ne-NP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साईट </a:t>
                      </a:r>
                      <a:endParaRPr lang="en-US" sz="2000" b="1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7126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hi-IN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r>
                        <a:rPr lang="ne-NP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१</a:t>
                      </a:r>
                      <a:endParaRPr lang="en-US" sz="20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CB-PMTCT </a:t>
                      </a:r>
                      <a:r>
                        <a:rPr lang="ne-NP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साईट </a:t>
                      </a:r>
                      <a:endParaRPr lang="en-US" sz="2000" b="1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54678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hi-IN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r>
                        <a:rPr lang="ne-NP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</a:t>
                      </a:r>
                      <a:endParaRPr lang="en-US" sz="20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ए आ टी सेन्टर </a:t>
                      </a:r>
                      <a:endParaRPr lang="en-US" sz="2000" b="1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67670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ne-NP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२३</a:t>
                      </a:r>
                      <a:endParaRPr lang="en-US" sz="20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डट्स सेन्टर</a:t>
                      </a:r>
                      <a:r>
                        <a:rPr lang="en-US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endParaRPr lang="ne-NP" sz="2000" b="1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ne-NP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२४</a:t>
                      </a:r>
                      <a:endParaRPr lang="en-US" sz="20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CB</a:t>
                      </a:r>
                      <a:r>
                        <a:rPr lang="en-US" sz="2000" b="1" dirty="0">
                          <a:cs typeface="Kalimati" panose="00000400000000000000" pitchFamily="2"/>
                        </a:rPr>
                        <a:t> </a:t>
                      </a:r>
                      <a:r>
                        <a:rPr lang="ne-NP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डट्स सेन्टर</a:t>
                      </a:r>
                      <a:r>
                        <a:rPr lang="en-US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endParaRPr lang="ne-NP" sz="2000" b="1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०</a:t>
                      </a:r>
                      <a:endParaRPr lang="en-US" sz="20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7002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ne-NP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२५</a:t>
                      </a:r>
                      <a:endParaRPr lang="en-US" sz="20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TB-DR सेन्टर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०</a:t>
                      </a:r>
                      <a:endParaRPr lang="en-US" sz="20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26361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ne-NP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२६ </a:t>
                      </a:r>
                      <a:endParaRPr lang="en-US" sz="20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TB-DR सब सेन्टर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e-NP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०</a:t>
                      </a:r>
                      <a:endParaRPr lang="en-US" sz="20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10390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२७ </a:t>
                      </a:r>
                      <a:endParaRPr lang="en-US" sz="20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GeneXpert</a:t>
                      </a:r>
                      <a:r>
                        <a:rPr lang="ne-NP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 सेन्टर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36099"/>
                  </a:ext>
                </a:extLst>
              </a:tr>
            </a:tbl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BF0C90-E841-4E80-A9B9-9C348D2507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118474"/>
              </p:ext>
            </p:extLst>
          </p:nvPr>
        </p:nvGraphicFramePr>
        <p:xfrm>
          <a:off x="5943601" y="991552"/>
          <a:ext cx="5572760" cy="565296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4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9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81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775896">
                <a:tc>
                  <a:txBody>
                    <a:bodyPr/>
                    <a:lstStyle/>
                    <a:p>
                      <a:r>
                        <a:rPr lang="ne-NP" sz="2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सि.नं</a:t>
                      </a:r>
                      <a:endParaRPr lang="en-US" sz="2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2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विवरण</a:t>
                      </a:r>
                      <a:endParaRPr lang="en-US" sz="2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e-NP" sz="2400" b="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जम्मा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317">
                <a:tc>
                  <a:txBody>
                    <a:bodyPr/>
                    <a:lstStyle/>
                    <a:p>
                      <a:r>
                        <a:rPr lang="ne-NP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२९ </a:t>
                      </a:r>
                      <a:endParaRPr lang="en-US" sz="20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सुरक्षित गर्भपतन सेवा केन्द्र</a:t>
                      </a:r>
                      <a:r>
                        <a:rPr lang="en-US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(MVA site</a:t>
                      </a:r>
                      <a:r>
                        <a:rPr lang="ne-NP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)</a:t>
                      </a:r>
                      <a:endParaRPr lang="en-US" sz="2000" b="1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679460"/>
                  </a:ext>
                </a:extLst>
              </a:tr>
              <a:tr h="480317">
                <a:tc>
                  <a:txBody>
                    <a:bodyPr/>
                    <a:lstStyle/>
                    <a:p>
                      <a:r>
                        <a:rPr lang="ne-NP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३० </a:t>
                      </a:r>
                      <a:endParaRPr lang="en-US" sz="20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आइयूसिडी सेवा प्रदायक स्वास्थ्य संस्था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353844"/>
                  </a:ext>
                </a:extLst>
              </a:tr>
              <a:tr h="480317">
                <a:tc>
                  <a:txBody>
                    <a:bodyPr/>
                    <a:lstStyle/>
                    <a:p>
                      <a:r>
                        <a:rPr lang="ne-NP" sz="20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३१</a:t>
                      </a:r>
                      <a:endParaRPr lang="en-US" sz="20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इम्प्लान्ट सेवा प्रदायक स्वास्थ्य संस्था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195815"/>
                  </a:ext>
                </a:extLst>
              </a:tr>
              <a:tr h="849791">
                <a:tc>
                  <a:txBody>
                    <a:bodyPr/>
                    <a:lstStyle/>
                    <a:p>
                      <a:r>
                        <a:rPr lang="ne-NP" sz="2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३२ </a:t>
                      </a:r>
                      <a:endParaRPr lang="en-US" sz="22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५ वटै अस्थाई परिवार योजना सेवा प्रदान गर्ने स्वास्थ्य संस्था</a:t>
                      </a:r>
                      <a:r>
                        <a:rPr lang="en-US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/</a:t>
                      </a:r>
                      <a:r>
                        <a:rPr lang="ne-NP" sz="20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जम्मा स्वास्थ्य संस्था</a:t>
                      </a:r>
                      <a:endParaRPr lang="en-US" sz="2000" b="1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372194"/>
                  </a:ext>
                </a:extLst>
              </a:tr>
              <a:tr h="517265">
                <a:tc>
                  <a:txBody>
                    <a:bodyPr/>
                    <a:lstStyle/>
                    <a:p>
                      <a:r>
                        <a:rPr lang="ne-NP" sz="2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३३ </a:t>
                      </a:r>
                      <a:endParaRPr lang="hi-IN" sz="22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2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किशोरकिशोरी मैत्री स्वास्थ्य संस्था </a:t>
                      </a:r>
                      <a:endParaRPr lang="ne-NP" sz="2200" b="1" kern="1200" dirty="0">
                        <a:solidFill>
                          <a:schemeClr val="dk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779918"/>
                  </a:ext>
                </a:extLst>
              </a:tr>
              <a:tr h="517265">
                <a:tc>
                  <a:txBody>
                    <a:bodyPr/>
                    <a:lstStyle/>
                    <a:p>
                      <a:r>
                        <a:rPr lang="ne-NP" sz="2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३४</a:t>
                      </a:r>
                      <a:endParaRPr lang="hi-IN" sz="22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2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पोषण पुनर्स्थापना गृह वा केन्द्र</a:t>
                      </a:r>
                      <a:endParaRPr lang="en-US" sz="2200" b="1" kern="1200" dirty="0">
                        <a:solidFill>
                          <a:schemeClr val="dk1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020382"/>
                  </a:ext>
                </a:extLst>
              </a:tr>
              <a:tr h="517265">
                <a:tc>
                  <a:txBody>
                    <a:bodyPr/>
                    <a:lstStyle/>
                    <a:p>
                      <a:r>
                        <a:rPr lang="ne-NP" sz="2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३५ </a:t>
                      </a:r>
                      <a:endParaRPr lang="en-US" sz="22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OTC </a:t>
                      </a:r>
                      <a:r>
                        <a:rPr lang="ne-NP" sz="22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+mn-ea"/>
                          <a:cs typeface="Kokila" panose="020B0604020202020204" pitchFamily="34" charset="0"/>
                        </a:rPr>
                        <a:t>साईट </a:t>
                      </a:r>
                      <a:endParaRPr lang="en-US" sz="2200" b="1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+mn-ea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635453"/>
                  </a:ext>
                </a:extLst>
              </a:tr>
              <a:tr h="517265">
                <a:tc>
                  <a:txBody>
                    <a:bodyPr/>
                    <a:lstStyle/>
                    <a:p>
                      <a:r>
                        <a:rPr lang="hi-IN" sz="2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</a:t>
                      </a:r>
                      <a:r>
                        <a:rPr lang="ne-NP" sz="2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६ </a:t>
                      </a:r>
                      <a:endParaRPr lang="en-US" sz="22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2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सर्पदंश उपचार केन्द्र </a:t>
                      </a:r>
                      <a:endParaRPr lang="en-US" sz="2200" b="1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7265">
                <a:tc>
                  <a:txBody>
                    <a:bodyPr/>
                    <a:lstStyle/>
                    <a:p>
                      <a:r>
                        <a:rPr lang="ne-NP" sz="2200" b="1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३७ </a:t>
                      </a:r>
                      <a:endParaRPr lang="en-US" sz="2200" b="1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200" b="1" kern="1200" baseline="0" dirty="0">
                          <a:solidFill>
                            <a:srgbClr val="000000"/>
                          </a:solidFill>
                          <a:latin typeface="Kokila" panose="020B0604020202020204" pitchFamily="34" charset="0"/>
                          <a:ea typeface="Calibri"/>
                          <a:cs typeface="Kokila" panose="020B0604020202020204" pitchFamily="34" charset="0"/>
                        </a:rPr>
                        <a:t>भ्याक्सिन sub-centre संख्या </a:t>
                      </a:r>
                      <a:endParaRPr lang="en-US" sz="2200" b="1" kern="1200" baseline="0" dirty="0">
                        <a:solidFill>
                          <a:srgbClr val="000000"/>
                        </a:solidFill>
                        <a:latin typeface="Kokila" panose="020B0604020202020204" pitchFamily="34" charset="0"/>
                        <a:ea typeface="Calibri"/>
                        <a:cs typeface="Kokil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17896BB-4426-4B95-B7D2-820CFC72BD19}"/>
              </a:ext>
            </a:extLst>
          </p:cNvPr>
          <p:cNvSpPr txBox="1">
            <a:spLocks/>
          </p:cNvSpPr>
          <p:nvPr/>
        </p:nvSpPr>
        <p:spPr>
          <a:xfrm>
            <a:off x="1334294" y="62385"/>
            <a:ext cx="9819861" cy="768626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ne-NP" sz="36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स्वास्थ्य संस्थाहरुको विवरण (</a:t>
            </a:r>
            <a:r>
              <a:rPr lang="ne-NP" sz="360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संख्या)</a:t>
            </a:r>
            <a:endParaRPr lang="en-US" sz="3600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3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327" y="91790"/>
            <a:ext cx="9947564" cy="768626"/>
          </a:xfrm>
          <a:solidFill>
            <a:srgbClr val="002060"/>
          </a:solidFill>
        </p:spPr>
        <p:txBody>
          <a:bodyPr/>
          <a:lstStyle/>
          <a:p>
            <a:r>
              <a:rPr lang="ne-NP" dirty="0"/>
              <a:t>आधारभुत अस्पतालको (१५ शैयासम्म) विवरण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480705"/>
              </p:ext>
            </p:extLst>
          </p:nvPr>
        </p:nvGraphicFramePr>
        <p:xfrm>
          <a:off x="160422" y="1016000"/>
          <a:ext cx="12031578" cy="532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7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5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23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पालिकाको नाम</a:t>
                      </a:r>
                      <a:endParaRPr lang="en-US" sz="28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स्थापना भएको</a:t>
                      </a:r>
                      <a:endParaRPr lang="en-US" sz="28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प्रकृयामा रहेको </a:t>
                      </a:r>
                      <a:endParaRPr lang="en-US" sz="28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जग्गा</a:t>
                      </a:r>
                      <a:r>
                        <a:rPr lang="en-US" sz="2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 </a:t>
                      </a:r>
                      <a:r>
                        <a:rPr lang="ne-NP" sz="2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नभएको </a:t>
                      </a:r>
                      <a:endParaRPr lang="en-US" sz="28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जग्गा भएको </a:t>
                      </a:r>
                      <a:endParaRPr lang="en-US" sz="28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800" dirty="0">
                          <a:latin typeface="Kokila" panose="020B0604020202020204" pitchFamily="34" charset="0"/>
                          <a:cs typeface="Kokila" panose="020B0604020202020204" pitchFamily="34" charset="0"/>
                        </a:rPr>
                        <a:t>स्थान</a:t>
                      </a:r>
                      <a:endParaRPr lang="en-US" sz="28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342">
                <a:tc>
                  <a:txBody>
                    <a:bodyPr/>
                    <a:lstStyle/>
                    <a:p>
                      <a:r>
                        <a:rPr lang="ne-NP" sz="28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गौमुखी गाउँपालिका</a:t>
                      </a:r>
                      <a:endParaRPr lang="en-US" sz="28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800" dirty="0">
                          <a:latin typeface="Preeti" pitchFamily="2" charset="0"/>
                          <a:cs typeface="Kokila" panose="020B0604020202020204" pitchFamily="34" charset="0"/>
                        </a:rPr>
                        <a:t>वडा नं ४</a:t>
                      </a:r>
                      <a:endParaRPr lang="en-US" sz="2800" dirty="0">
                        <a:latin typeface="Preeti" pitchFamily="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342">
                <a:tc>
                  <a:txBody>
                    <a:bodyPr/>
                    <a:lstStyle/>
                    <a:p>
                      <a:r>
                        <a:rPr lang="ne-NP" sz="28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नौवहिनी गाउँपालिका</a:t>
                      </a:r>
                      <a:endParaRPr lang="en-US" sz="28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800" dirty="0">
                          <a:latin typeface="Preeti" pitchFamily="2" charset="0"/>
                          <a:cs typeface="Kokila" panose="020B0604020202020204" pitchFamily="34" charset="0"/>
                        </a:rPr>
                        <a:t>विवाद भएको</a:t>
                      </a:r>
                      <a:endParaRPr lang="en-US" sz="28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342">
                <a:tc>
                  <a:txBody>
                    <a:bodyPr/>
                    <a:lstStyle/>
                    <a:p>
                      <a:r>
                        <a:rPr lang="ne-NP" sz="28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झिमरुक गाउँपालिका</a:t>
                      </a:r>
                      <a:endParaRPr lang="en-US" sz="28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800" dirty="0">
                          <a:latin typeface="Preeti" pitchFamily="2" charset="0"/>
                          <a:cs typeface="Kokila" panose="020B0604020202020204" pitchFamily="34" charset="0"/>
                        </a:rPr>
                        <a:t>वडा नं ५</a:t>
                      </a:r>
                      <a:endParaRPr lang="en-US" sz="2800" dirty="0">
                        <a:latin typeface="Preeti" pitchFamily="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342">
                <a:tc>
                  <a:txBody>
                    <a:bodyPr/>
                    <a:lstStyle/>
                    <a:p>
                      <a:r>
                        <a:rPr lang="ne-NP" sz="28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प्यूठान नगरपालिका</a:t>
                      </a:r>
                      <a:endParaRPr lang="en-US" sz="28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e-NP" sz="2800" dirty="0">
                          <a:latin typeface="Preeti" pitchFamily="2" charset="0"/>
                          <a:cs typeface="Kokila" panose="020B0604020202020204" pitchFamily="34" charset="0"/>
                        </a:rPr>
                        <a:t>प्यूठान अस्पताल</a:t>
                      </a:r>
                      <a:endParaRPr lang="en-US" sz="28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Kokila" panose="020B0604020202020204" pitchFamily="34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342">
                <a:tc>
                  <a:txBody>
                    <a:bodyPr/>
                    <a:lstStyle/>
                    <a:p>
                      <a:r>
                        <a:rPr lang="ne-NP" sz="28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स्वर्गद्धारी नगरपालिका</a:t>
                      </a:r>
                      <a:endParaRPr lang="en-US" sz="28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800" dirty="0">
                          <a:latin typeface="Preeti" pitchFamily="2" charset="0"/>
                          <a:cs typeface="Kokila" panose="020B0604020202020204" pitchFamily="34" charset="0"/>
                        </a:rPr>
                        <a:t>वडा नं ४</a:t>
                      </a:r>
                      <a:endParaRPr lang="en-US" sz="2800" dirty="0">
                        <a:latin typeface="Preeti" pitchFamily="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342">
                <a:tc>
                  <a:txBody>
                    <a:bodyPr/>
                    <a:lstStyle/>
                    <a:p>
                      <a:r>
                        <a:rPr lang="ne-NP" sz="28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माण्डवी गाउँपालिका</a:t>
                      </a:r>
                      <a:endParaRPr lang="en-US" sz="28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800" dirty="0">
                          <a:latin typeface="Preeti" pitchFamily="2" charset="0"/>
                          <a:cs typeface="Kokila" panose="020B0604020202020204" pitchFamily="34" charset="0"/>
                        </a:rPr>
                        <a:t>वडा नं ३</a:t>
                      </a:r>
                      <a:endParaRPr lang="en-US" sz="2800" dirty="0">
                        <a:latin typeface="Preeti" pitchFamily="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342">
                <a:tc>
                  <a:txBody>
                    <a:bodyPr/>
                    <a:lstStyle/>
                    <a:p>
                      <a:r>
                        <a:rPr lang="ne-NP" sz="28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मल्लरानी गाउँपालिका</a:t>
                      </a:r>
                      <a:endParaRPr lang="en-US" sz="28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800" dirty="0">
                          <a:latin typeface="Preeti" pitchFamily="2" charset="0"/>
                          <a:cs typeface="Kokila" panose="020B0604020202020204" pitchFamily="34" charset="0"/>
                        </a:rPr>
                        <a:t>वडा नं ४</a:t>
                      </a:r>
                      <a:endParaRPr lang="en-US" sz="2800" dirty="0">
                        <a:latin typeface="Preeti" pitchFamily="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342">
                <a:tc>
                  <a:txBody>
                    <a:bodyPr/>
                    <a:lstStyle/>
                    <a:p>
                      <a:r>
                        <a:rPr lang="ne-NP" sz="28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ऐरावती गाउँपालिका</a:t>
                      </a:r>
                      <a:endParaRPr lang="en-US" sz="28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800" dirty="0">
                          <a:latin typeface="Preeti" pitchFamily="2" charset="0"/>
                          <a:cs typeface="Kokila" panose="020B0604020202020204" pitchFamily="34" charset="0"/>
                        </a:rPr>
                        <a:t>वडा नं २</a:t>
                      </a:r>
                      <a:endParaRPr lang="en-US" sz="2800" dirty="0">
                        <a:latin typeface="Preeti" pitchFamily="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2342">
                <a:tc>
                  <a:txBody>
                    <a:bodyPr/>
                    <a:lstStyle/>
                    <a:p>
                      <a:r>
                        <a:rPr lang="ne-NP" sz="2800" dirty="0">
                          <a:solidFill>
                            <a:schemeClr val="tx1"/>
                          </a:solidFill>
                          <a:latin typeface="Preeti" pitchFamily="2" charset="0"/>
                          <a:cs typeface="Times New Roman" panose="02020603050405020304" pitchFamily="18" charset="0"/>
                        </a:rPr>
                        <a:t>सरुमारानी गाउँपालिका</a:t>
                      </a:r>
                      <a:endParaRPr lang="en-US" sz="2800" dirty="0">
                        <a:solidFill>
                          <a:schemeClr val="tx1"/>
                        </a:solidFill>
                        <a:latin typeface="Preeti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US" sz="2400" dirty="0">
                        <a:latin typeface="Fontasy Himali" panose="04020500000000000000" pitchFamily="8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2800" dirty="0">
                          <a:latin typeface="Preeti" pitchFamily="2" charset="0"/>
                          <a:cs typeface="Kokila" panose="020B0604020202020204" pitchFamily="34" charset="0"/>
                        </a:rPr>
                        <a:t>वडा नं ४</a:t>
                      </a:r>
                      <a:endParaRPr lang="en-US" sz="2800" dirty="0">
                        <a:latin typeface="Preeti" pitchFamily="2" charset="0"/>
                        <a:cs typeface="Kokil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208" y="58368"/>
            <a:ext cx="9965635" cy="76862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ne-NP" sz="40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मानव संशाधनको</a:t>
            </a:r>
            <a:r>
              <a:rPr lang="en-US" sz="40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ne-NP" sz="40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अवस्था</a:t>
            </a:r>
            <a:endParaRPr lang="en-US" sz="40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731072-BBD6-4373-AD92-E4F68F93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A5289-5F71-4AE7-A4C8-0A7E930537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392C197-8BE7-4AB7-8815-DF08D6FB11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587324"/>
              </p:ext>
            </p:extLst>
          </p:nvPr>
        </p:nvGraphicFramePr>
        <p:xfrm>
          <a:off x="583895" y="719666"/>
          <a:ext cx="11066238" cy="5636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579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327" y="110839"/>
            <a:ext cx="9947564" cy="1091427"/>
          </a:xfrm>
          <a:solidFill>
            <a:srgbClr val="CEFEE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e-NP" altLang="en-US" sz="4400" dirty="0">
                <a:solidFill>
                  <a:srgbClr val="002060"/>
                </a:solidFill>
              </a:rPr>
              <a:t>मातृ</a:t>
            </a:r>
            <a:r>
              <a:rPr lang="hi-IN" altLang="en-US" sz="4400" dirty="0">
                <a:solidFill>
                  <a:srgbClr val="002060"/>
                </a:solidFill>
              </a:rPr>
              <a:t> </a:t>
            </a:r>
            <a:r>
              <a:rPr lang="ne-NP" altLang="en-US" sz="4400" dirty="0">
                <a:solidFill>
                  <a:srgbClr val="FF0000"/>
                </a:solidFill>
              </a:rPr>
              <a:t> </a:t>
            </a:r>
            <a:r>
              <a:rPr lang="ne-NP" altLang="en-US" sz="4400" dirty="0">
                <a:solidFill>
                  <a:srgbClr val="002060"/>
                </a:solidFill>
              </a:rPr>
              <a:t>स्वास्थ्य (घरमा हुने सुत्केरी</a:t>
            </a:r>
            <a:endParaRPr lang="en-US" sz="44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CEA70ED-38E9-4330-D7C1-AC560CDEB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902662"/>
              </p:ext>
            </p:extLst>
          </p:nvPr>
        </p:nvGraphicFramePr>
        <p:xfrm>
          <a:off x="965200" y="1003154"/>
          <a:ext cx="10284691" cy="5854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133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327" y="73895"/>
            <a:ext cx="9947564" cy="1535398"/>
          </a:xfrm>
        </p:spPr>
        <p:txBody>
          <a:bodyPr/>
          <a:lstStyle/>
          <a:p>
            <a:r>
              <a:rPr lang="ne-NP" dirty="0"/>
              <a:t> प्रेषण सेवा/ हवाई उद्धारसेवा लिएका गर्भवती तथा सुत्केरी महिलाको संख्या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4936"/>
            <a:ext cx="11262756" cy="4171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e-NP" sz="5400" dirty="0"/>
              <a:t>नौबहिनी गाउँपालिकाले गर्ने गरेकोमा यस आ व मा नभएको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648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89C17-FB16-4B7C-322C-4C5A43E28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नसर्ने  रोग ( उच्च रक्त चाप 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053C5-4865-D8A5-A021-E21867B2F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5289-5F71-4AE7-A4C8-0A7E93053757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499778F-FE7E-4643-B92B-7EFC3FC68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528423"/>
              </p:ext>
            </p:extLst>
          </p:nvPr>
        </p:nvGraphicFramePr>
        <p:xfrm>
          <a:off x="130629" y="1104405"/>
          <a:ext cx="11590315" cy="549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159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Kokila"/>
        <a:ea typeface=""/>
        <a:cs typeface="Kokila"/>
      </a:majorFont>
      <a:minorFont>
        <a:latin typeface="Kokila"/>
        <a:ea typeface=""/>
        <a:cs typeface="Kokil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FFBFF24-5F52-4F7B-83B9-745047533626}">
  <we:reference id="wa104051163" version="1.2.0.3" store="en-US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16142</TotalTime>
  <Words>1625</Words>
  <Application>Microsoft Office PowerPoint</Application>
  <PresentationFormat>Widescreen</PresentationFormat>
  <Paragraphs>486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Fontasy Himali</vt:lpstr>
      <vt:lpstr>Kalimati</vt:lpstr>
      <vt:lpstr>Kokila</vt:lpstr>
      <vt:lpstr>Preeti</vt:lpstr>
      <vt:lpstr>Times New Roman</vt:lpstr>
      <vt:lpstr>Wingdings</vt:lpstr>
      <vt:lpstr>Office Theme</vt:lpstr>
      <vt:lpstr>PowerPoint Presentation</vt:lpstr>
      <vt:lpstr>PowerPoint Presentation</vt:lpstr>
      <vt:lpstr>स्वास्थ्य संस्थाहरुको विवरण (संख्या)</vt:lpstr>
      <vt:lpstr>PowerPoint Presentation</vt:lpstr>
      <vt:lpstr>आधारभुत अस्पतालको (१५ शैयासम्म) विवरण</vt:lpstr>
      <vt:lpstr>मानव संशाधनको अवस्था</vt:lpstr>
      <vt:lpstr>मातृ  स्वास्थ्य (घरमा हुने सुत्केरी</vt:lpstr>
      <vt:lpstr> प्रेषण सेवा/ हवाई उद्धारसेवा लिएका गर्भवती तथा सुत्केरी महिलाको संख्या :</vt:lpstr>
      <vt:lpstr>नसर्ने  रोग ( उच्च रक्त चाप )</vt:lpstr>
      <vt:lpstr>PowerPoint Presentation</vt:lpstr>
      <vt:lpstr>PowerPoint Presentation</vt:lpstr>
      <vt:lpstr>सडक दुर्घटना (Road Traffic Accident cases) आ व २०८०।८१</vt:lpstr>
      <vt:lpstr>स्वास्थ्य बीमा कार्यक्रम आ व २०७९।८०</vt:lpstr>
      <vt:lpstr>आ. व. २०८०/८१ मा भएका महामारी</vt:lpstr>
      <vt:lpstr>एम्बुलेन्सको संख्या तथा एकीकृत प्रेषण प्रणालीमा आबद्घ भएका एम्बुलेन्सको संख्या </vt:lpstr>
      <vt:lpstr>उत्कृष्ट तथा नविनतम अभ्यास </vt:lpstr>
      <vt:lpstr>उत्कृष्ट तथा नविनतम अभ्यास </vt:lpstr>
      <vt:lpstr>उत्कृष्ट तथा नविनतम अभ्यास </vt:lpstr>
      <vt:lpstr>उत्कृष्ट तथा नविनतम अभ्यास </vt:lpstr>
      <vt:lpstr>पालिकाहरुले गरेका उत्कृष्ट तथा नविनतम अभ्यास </vt:lpstr>
      <vt:lpstr>पालिकाहरुले गरेका उत्कृष्ट तथा नविनतम अभ्यास </vt:lpstr>
      <vt:lpstr>जिल्लामा स्वास्थ्य चुनौतीहरु</vt:lpstr>
      <vt:lpstr>जिल्लामा स्वास्थ्य सेवा प्रवाह चुनौतीहरु</vt:lpstr>
      <vt:lpstr>स्वास्थ्य सेवा प्रवाहमा चुनौतीहरु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Abt Associates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DBB</dc:creator>
  <cp:lastModifiedBy>Hem</cp:lastModifiedBy>
  <cp:revision>854</cp:revision>
  <dcterms:created xsi:type="dcterms:W3CDTF">2020-07-19T07:50:10Z</dcterms:created>
  <dcterms:modified xsi:type="dcterms:W3CDTF">2024-06-14T04:50:26Z</dcterms:modified>
</cp:coreProperties>
</file>