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6" r:id="rId3"/>
    <p:sldId id="289" r:id="rId4"/>
    <p:sldId id="258" r:id="rId5"/>
    <p:sldId id="259" r:id="rId6"/>
    <p:sldId id="260" r:id="rId7"/>
    <p:sldId id="262" r:id="rId8"/>
    <p:sldId id="265" r:id="rId9"/>
    <p:sldId id="394" r:id="rId10"/>
    <p:sldId id="271" r:id="rId11"/>
    <p:sldId id="274" r:id="rId12"/>
    <p:sldId id="275" r:id="rId13"/>
    <p:sldId id="277" r:id="rId14"/>
    <p:sldId id="281" r:id="rId15"/>
    <p:sldId id="28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391327-CEE1-C69D-D60B-D7CC5897DCC2}" name="Maharjan, Milan" initials="MM" userId="S::milan.maharjan@savethechildren.org::940df606-968b-4de5-9588-480277128c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91291-9E70-4508-991B-F55B169510CF}" v="114" dt="2024-06-18T08:58:5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794" autoAdjust="0"/>
  </p:normalViewPr>
  <p:slideViewPr>
    <p:cSldViewPr snapToGrid="0">
      <p:cViewPr varScale="1">
        <p:scale>
          <a:sx n="96" d="100"/>
          <a:sy n="96" d="100"/>
        </p:scale>
        <p:origin x="11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PA, Barsha" userId="00074e89-4fdf-4dc4-88b0-3ca6be9ef117" providerId="ADAL" clId="{22791291-9E70-4508-991B-F55B169510CF}"/>
    <pc:docChg chg="undo custSel modSld modMainMaster">
      <pc:chgData name="THAPA, Barsha" userId="00074e89-4fdf-4dc4-88b0-3ca6be9ef117" providerId="ADAL" clId="{22791291-9E70-4508-991B-F55B169510CF}" dt="2024-06-18T09:03:15.751" v="424" actId="1076"/>
      <pc:docMkLst>
        <pc:docMk/>
      </pc:docMkLst>
      <pc:sldChg chg="modSp mod">
        <pc:chgData name="THAPA, Barsha" userId="00074e89-4fdf-4dc4-88b0-3ca6be9ef117" providerId="ADAL" clId="{22791291-9E70-4508-991B-F55B169510CF}" dt="2024-06-18T08:16:02.733" v="58" actId="27636"/>
        <pc:sldMkLst>
          <pc:docMk/>
          <pc:sldMk cId="2758811892" sldId="256"/>
        </pc:sldMkLst>
        <pc:spChg chg="mod">
          <ac:chgData name="THAPA, Barsha" userId="00074e89-4fdf-4dc4-88b0-3ca6be9ef117" providerId="ADAL" clId="{22791291-9E70-4508-991B-F55B169510CF}" dt="2024-06-18T08:07:06.838" v="9" actId="403"/>
          <ac:spMkLst>
            <pc:docMk/>
            <pc:sldMk cId="2758811892" sldId="256"/>
            <ac:spMk id="2" creationId="{F97777C2-994F-47B2-841D-258121934026}"/>
          </ac:spMkLst>
        </pc:spChg>
        <pc:spChg chg="mod">
          <ac:chgData name="THAPA, Barsha" userId="00074e89-4fdf-4dc4-88b0-3ca6be9ef117" providerId="ADAL" clId="{22791291-9E70-4508-991B-F55B169510CF}" dt="2024-06-18T08:16:02.733" v="58" actId="27636"/>
          <ac:spMkLst>
            <pc:docMk/>
            <pc:sldMk cId="2758811892" sldId="256"/>
            <ac:spMk id="3" creationId="{551FAEEC-EC78-4885-9E59-DE6C43E644A1}"/>
          </ac:spMkLst>
        </pc:spChg>
      </pc:sldChg>
      <pc:sldChg chg="modSp mod">
        <pc:chgData name="THAPA, Barsha" userId="00074e89-4fdf-4dc4-88b0-3ca6be9ef117" providerId="ADAL" clId="{22791291-9E70-4508-991B-F55B169510CF}" dt="2024-06-18T08:18:56.074" v="77" actId="12385"/>
        <pc:sldMkLst>
          <pc:docMk/>
          <pc:sldMk cId="2203125530" sldId="258"/>
        </pc:sldMkLst>
        <pc:spChg chg="mod">
          <ac:chgData name="THAPA, Barsha" userId="00074e89-4fdf-4dc4-88b0-3ca6be9ef117" providerId="ADAL" clId="{22791291-9E70-4508-991B-F55B169510CF}" dt="2024-06-18T08:16:27.090" v="59" actId="404"/>
          <ac:spMkLst>
            <pc:docMk/>
            <pc:sldMk cId="2203125530" sldId="258"/>
            <ac:spMk id="2" creationId="{9EDDB37D-0CCD-4D05-94E2-EBA95FB9E63B}"/>
          </ac:spMkLst>
        </pc:spChg>
        <pc:graphicFrameChg chg="mod modGraphic">
          <ac:chgData name="THAPA, Barsha" userId="00074e89-4fdf-4dc4-88b0-3ca6be9ef117" providerId="ADAL" clId="{22791291-9E70-4508-991B-F55B169510CF}" dt="2024-06-18T08:18:56.074" v="77" actId="12385"/>
          <ac:graphicFrameMkLst>
            <pc:docMk/>
            <pc:sldMk cId="2203125530" sldId="258"/>
            <ac:graphicFrameMk id="4" creationId="{F1F7B121-26CB-4824-B5C3-7B4554AC8DB8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19:11.956" v="81" actId="14100"/>
        <pc:sldMkLst>
          <pc:docMk/>
          <pc:sldMk cId="4077229845" sldId="259"/>
        </pc:sldMkLst>
        <pc:spChg chg="mod">
          <ac:chgData name="THAPA, Barsha" userId="00074e89-4fdf-4dc4-88b0-3ca6be9ef117" providerId="ADAL" clId="{22791291-9E70-4508-991B-F55B169510CF}" dt="2024-06-18T08:16:50.698" v="65" actId="1076"/>
          <ac:spMkLst>
            <pc:docMk/>
            <pc:sldMk cId="4077229845" sldId="259"/>
            <ac:spMk id="2" creationId="{E2EC301D-BEA9-41A6-885D-839EE658421C}"/>
          </ac:spMkLst>
        </pc:spChg>
        <pc:graphicFrameChg chg="mod modGraphic">
          <ac:chgData name="THAPA, Barsha" userId="00074e89-4fdf-4dc4-88b0-3ca6be9ef117" providerId="ADAL" clId="{22791291-9E70-4508-991B-F55B169510CF}" dt="2024-06-18T08:19:11.956" v="81" actId="14100"/>
          <ac:graphicFrameMkLst>
            <pc:docMk/>
            <pc:sldMk cId="4077229845" sldId="259"/>
            <ac:graphicFrameMk id="4" creationId="{505ABCCA-E0CB-46C9-8018-B2F0106CBAD1}"/>
          </ac:graphicFrameMkLst>
        </pc:graphicFrameChg>
      </pc:sldChg>
      <pc:sldChg chg="modSp mod modClrScheme chgLayout">
        <pc:chgData name="THAPA, Barsha" userId="00074e89-4fdf-4dc4-88b0-3ca6be9ef117" providerId="ADAL" clId="{22791291-9E70-4508-991B-F55B169510CF}" dt="2024-06-18T08:19:22.107" v="83" actId="404"/>
        <pc:sldMkLst>
          <pc:docMk/>
          <pc:sldMk cId="2460997419" sldId="260"/>
        </pc:sldMkLst>
        <pc:spChg chg="mod ord">
          <ac:chgData name="THAPA, Barsha" userId="00074e89-4fdf-4dc4-88b0-3ca6be9ef117" providerId="ADAL" clId="{22791291-9E70-4508-991B-F55B169510CF}" dt="2024-06-18T08:19:22.107" v="83" actId="404"/>
          <ac:spMkLst>
            <pc:docMk/>
            <pc:sldMk cId="2460997419" sldId="260"/>
            <ac:spMk id="2" creationId="{10B7173C-1208-43D5-A850-E49F9B04C5FC}"/>
          </ac:spMkLst>
        </pc:spChg>
        <pc:graphicFrameChg chg="mod ord">
          <ac:chgData name="THAPA, Barsha" userId="00074e89-4fdf-4dc4-88b0-3ca6be9ef117" providerId="ADAL" clId="{22791291-9E70-4508-991B-F55B169510CF}" dt="2024-06-18T08:17:32.531" v="71" actId="700"/>
          <ac:graphicFrameMkLst>
            <pc:docMk/>
            <pc:sldMk cId="2460997419" sldId="260"/>
            <ac:graphicFrameMk id="4" creationId="{7161014F-E8DF-4471-A7C6-C3F97FDFAA1F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8:26.059" v="240" actId="692"/>
        <pc:sldMkLst>
          <pc:docMk/>
          <pc:sldMk cId="221815829" sldId="261"/>
        </pc:sldMkLst>
        <pc:spChg chg="mod">
          <ac:chgData name="THAPA, Barsha" userId="00074e89-4fdf-4dc4-88b0-3ca6be9ef117" providerId="ADAL" clId="{22791291-9E70-4508-991B-F55B169510CF}" dt="2024-06-18T08:21:37.508" v="105" actId="14100"/>
          <ac:spMkLst>
            <pc:docMk/>
            <pc:sldMk cId="221815829" sldId="261"/>
            <ac:spMk id="2" creationId="{F306977B-5817-4F82-B7F4-0A78AB22FB19}"/>
          </ac:spMkLst>
        </pc:spChg>
        <pc:graphicFrameChg chg="mod">
          <ac:chgData name="THAPA, Barsha" userId="00074e89-4fdf-4dc4-88b0-3ca6be9ef117" providerId="ADAL" clId="{22791291-9E70-4508-991B-F55B169510CF}" dt="2024-06-18T08:48:26.059" v="240" actId="692"/>
          <ac:graphicFrameMkLst>
            <pc:docMk/>
            <pc:sldMk cId="221815829" sldId="261"/>
            <ac:graphicFrameMk id="4" creationId="{D5BA57FC-BB5F-414F-9E93-8924895F1D82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20:11.865" v="93" actId="14100"/>
        <pc:sldMkLst>
          <pc:docMk/>
          <pc:sldMk cId="2732969456" sldId="262"/>
        </pc:sldMkLst>
        <pc:spChg chg="mod">
          <ac:chgData name="THAPA, Barsha" userId="00074e89-4fdf-4dc4-88b0-3ca6be9ef117" providerId="ADAL" clId="{22791291-9E70-4508-991B-F55B169510CF}" dt="2024-06-18T08:20:02.132" v="91" actId="1076"/>
          <ac:spMkLst>
            <pc:docMk/>
            <pc:sldMk cId="2732969456" sldId="262"/>
            <ac:spMk id="2" creationId="{97C445D7-581F-4393-BD90-CF05BA429862}"/>
          </ac:spMkLst>
        </pc:spChg>
        <pc:graphicFrameChg chg="mod modGraphic">
          <ac:chgData name="THAPA, Barsha" userId="00074e89-4fdf-4dc4-88b0-3ca6be9ef117" providerId="ADAL" clId="{22791291-9E70-4508-991B-F55B169510CF}" dt="2024-06-18T08:20:11.865" v="93" actId="14100"/>
          <ac:graphicFrameMkLst>
            <pc:docMk/>
            <pc:sldMk cId="2732969456" sldId="262"/>
            <ac:graphicFrameMk id="4" creationId="{8B779A49-6E45-4E33-B534-5AC37C6B2C9A}"/>
          </ac:graphicFrameMkLst>
        </pc:graphicFrameChg>
      </pc:sldChg>
      <pc:sldChg chg="addSp delSp modSp mod">
        <pc:chgData name="THAPA, Barsha" userId="00074e89-4fdf-4dc4-88b0-3ca6be9ef117" providerId="ADAL" clId="{22791291-9E70-4508-991B-F55B169510CF}" dt="2024-06-18T08:41:27.658" v="175" actId="14100"/>
        <pc:sldMkLst>
          <pc:docMk/>
          <pc:sldMk cId="63864227" sldId="263"/>
        </pc:sldMkLst>
        <pc:spChg chg="mod">
          <ac:chgData name="THAPA, Barsha" userId="00074e89-4fdf-4dc4-88b0-3ca6be9ef117" providerId="ADAL" clId="{22791291-9E70-4508-991B-F55B169510CF}" dt="2024-06-18T08:22:30.155" v="113" actId="207"/>
          <ac:spMkLst>
            <pc:docMk/>
            <pc:sldMk cId="63864227" sldId="263"/>
            <ac:spMk id="2" creationId="{633BF9FB-E642-4CA8-935C-2EBFF3970FC8}"/>
          </ac:spMkLst>
        </pc:spChg>
        <pc:graphicFrameChg chg="add mod">
          <ac:chgData name="THAPA, Barsha" userId="00074e89-4fdf-4dc4-88b0-3ca6be9ef117" providerId="ADAL" clId="{22791291-9E70-4508-991B-F55B169510CF}" dt="2024-06-18T08:41:27.658" v="175" actId="14100"/>
          <ac:graphicFrameMkLst>
            <pc:docMk/>
            <pc:sldMk cId="63864227" sldId="263"/>
            <ac:graphicFrameMk id="3" creationId="{C6A60319-CD8A-2092-6A2E-72428E339A25}"/>
          </ac:graphicFrameMkLst>
        </pc:graphicFrameChg>
        <pc:graphicFrameChg chg="add del mod modGraphic">
          <ac:chgData name="THAPA, Barsha" userId="00074e89-4fdf-4dc4-88b0-3ca6be9ef117" providerId="ADAL" clId="{22791291-9E70-4508-991B-F55B169510CF}" dt="2024-06-18T08:38:31.444" v="138" actId="478"/>
          <ac:graphicFrameMkLst>
            <pc:docMk/>
            <pc:sldMk cId="63864227" sldId="263"/>
            <ac:graphicFrameMk id="5" creationId="{E32861D2-36BF-4632-9740-2354C7912C98}"/>
          </ac:graphicFrameMkLst>
        </pc:graphicFrameChg>
        <pc:graphicFrameChg chg="mod">
          <ac:chgData name="THAPA, Barsha" userId="00074e89-4fdf-4dc4-88b0-3ca6be9ef117" providerId="ADAL" clId="{22791291-9E70-4508-991B-F55B169510CF}" dt="2024-06-18T08:22:30.155" v="113" actId="207"/>
          <ac:graphicFrameMkLst>
            <pc:docMk/>
            <pc:sldMk cId="63864227" sldId="263"/>
            <ac:graphicFrameMk id="6" creationId="{983BF075-FAF5-4020-B813-6DA6B257B690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2:03.129" v="181" actId="404"/>
        <pc:sldMkLst>
          <pc:docMk/>
          <pc:sldMk cId="3092622806" sldId="264"/>
        </pc:sldMkLst>
        <pc:spChg chg="mod">
          <ac:chgData name="THAPA, Barsha" userId="00074e89-4fdf-4dc4-88b0-3ca6be9ef117" providerId="ADAL" clId="{22791291-9E70-4508-991B-F55B169510CF}" dt="2024-06-18T08:42:03.129" v="181" actId="404"/>
          <ac:spMkLst>
            <pc:docMk/>
            <pc:sldMk cId="3092622806" sldId="264"/>
            <ac:spMk id="2" creationId="{030A638D-121A-4114-A6AC-8CDD9F5684F6}"/>
          </ac:spMkLst>
        </pc:spChg>
        <pc:graphicFrameChg chg="mod">
          <ac:chgData name="THAPA, Barsha" userId="00074e89-4fdf-4dc4-88b0-3ca6be9ef117" providerId="ADAL" clId="{22791291-9E70-4508-991B-F55B169510CF}" dt="2024-06-18T08:42:00.339" v="180" actId="14100"/>
          <ac:graphicFrameMkLst>
            <pc:docMk/>
            <pc:sldMk cId="3092622806" sldId="264"/>
            <ac:graphicFrameMk id="7" creationId="{FF59E698-1909-4786-972E-B50AF6FAAA7B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3:50.659" v="202"/>
        <pc:sldMkLst>
          <pc:docMk/>
          <pc:sldMk cId="1704028540" sldId="265"/>
        </pc:sldMkLst>
        <pc:spChg chg="mod">
          <ac:chgData name="THAPA, Barsha" userId="00074e89-4fdf-4dc4-88b0-3ca6be9ef117" providerId="ADAL" clId="{22791291-9E70-4508-991B-F55B169510CF}" dt="2024-06-18T08:43:41.513" v="199" actId="14100"/>
          <ac:spMkLst>
            <pc:docMk/>
            <pc:sldMk cId="1704028540" sldId="265"/>
            <ac:spMk id="2" creationId="{914B22AD-54D7-4270-9483-993BD232D8EE}"/>
          </ac:spMkLst>
        </pc:spChg>
        <pc:graphicFrameChg chg="mod">
          <ac:chgData name="THAPA, Barsha" userId="00074e89-4fdf-4dc4-88b0-3ca6be9ef117" providerId="ADAL" clId="{22791291-9E70-4508-991B-F55B169510CF}" dt="2024-06-18T08:43:50.659" v="202"/>
          <ac:graphicFrameMkLst>
            <pc:docMk/>
            <pc:sldMk cId="1704028540" sldId="265"/>
            <ac:graphicFrameMk id="4" creationId="{1B75B340-D039-44D0-A7B7-6B3DA3B64C94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4:27.295" v="209"/>
        <pc:sldMkLst>
          <pc:docMk/>
          <pc:sldMk cId="2551132612" sldId="266"/>
        </pc:sldMkLst>
        <pc:spChg chg="mod">
          <ac:chgData name="THAPA, Barsha" userId="00074e89-4fdf-4dc4-88b0-3ca6be9ef117" providerId="ADAL" clId="{22791291-9E70-4508-991B-F55B169510CF}" dt="2024-06-18T08:44:09.852" v="206" actId="122"/>
          <ac:spMkLst>
            <pc:docMk/>
            <pc:sldMk cId="2551132612" sldId="266"/>
            <ac:spMk id="2" creationId="{4BB193B4-CE29-4670-AADB-F65231D34363}"/>
          </ac:spMkLst>
        </pc:spChg>
        <pc:graphicFrameChg chg="mod">
          <ac:chgData name="THAPA, Barsha" userId="00074e89-4fdf-4dc4-88b0-3ca6be9ef117" providerId="ADAL" clId="{22791291-9E70-4508-991B-F55B169510CF}" dt="2024-06-18T08:44:27.295" v="209"/>
          <ac:graphicFrameMkLst>
            <pc:docMk/>
            <pc:sldMk cId="2551132612" sldId="266"/>
            <ac:graphicFrameMk id="4" creationId="{D1D5756B-161D-499A-B344-E9E1F53CA29D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4:53.924" v="213" actId="122"/>
        <pc:sldMkLst>
          <pc:docMk/>
          <pc:sldMk cId="1969439316" sldId="267"/>
        </pc:sldMkLst>
        <pc:spChg chg="mod">
          <ac:chgData name="THAPA, Barsha" userId="00074e89-4fdf-4dc4-88b0-3ca6be9ef117" providerId="ADAL" clId="{22791291-9E70-4508-991B-F55B169510CF}" dt="2024-06-18T08:44:53.924" v="213" actId="122"/>
          <ac:spMkLst>
            <pc:docMk/>
            <pc:sldMk cId="1969439316" sldId="267"/>
            <ac:spMk id="2" creationId="{734D7799-56B4-467C-B1B8-8F06D661ABB1}"/>
          </ac:spMkLst>
        </pc:spChg>
        <pc:graphicFrameChg chg="mod">
          <ac:chgData name="THAPA, Barsha" userId="00074e89-4fdf-4dc4-88b0-3ca6be9ef117" providerId="ADAL" clId="{22791291-9E70-4508-991B-F55B169510CF}" dt="2024-06-18T08:44:37.857" v="210" actId="14100"/>
          <ac:graphicFrameMkLst>
            <pc:docMk/>
            <pc:sldMk cId="1969439316" sldId="267"/>
            <ac:graphicFrameMk id="4" creationId="{6C89E50C-37C2-4908-82E9-92DE4DA8AFB3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9:19.631" v="241" actId="404"/>
        <pc:sldMkLst>
          <pc:docMk/>
          <pc:sldMk cId="3732904922" sldId="268"/>
        </pc:sldMkLst>
        <pc:spChg chg="mod">
          <ac:chgData name="THAPA, Barsha" userId="00074e89-4fdf-4dc4-88b0-3ca6be9ef117" providerId="ADAL" clId="{22791291-9E70-4508-991B-F55B169510CF}" dt="2024-06-18T08:49:19.631" v="241" actId="404"/>
          <ac:spMkLst>
            <pc:docMk/>
            <pc:sldMk cId="3732904922" sldId="268"/>
            <ac:spMk id="2" creationId="{7B656C2E-1660-4CA9-85A6-BF03D0F7A2BC}"/>
          </ac:spMkLst>
        </pc:spChg>
        <pc:graphicFrameChg chg="mod">
          <ac:chgData name="THAPA, Barsha" userId="00074e89-4fdf-4dc4-88b0-3ca6be9ef117" providerId="ADAL" clId="{22791291-9E70-4508-991B-F55B169510CF}" dt="2024-06-18T08:45:14.717" v="214" actId="14100"/>
          <ac:graphicFrameMkLst>
            <pc:docMk/>
            <pc:sldMk cId="3732904922" sldId="268"/>
            <ac:graphicFrameMk id="4" creationId="{F5A1074F-67EC-4380-B6F5-AFB229B473EF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2:21.402" v="186" actId="122"/>
        <pc:sldMkLst>
          <pc:docMk/>
          <pc:sldMk cId="1149216370" sldId="269"/>
        </pc:sldMkLst>
        <pc:spChg chg="mod">
          <ac:chgData name="THAPA, Barsha" userId="00074e89-4fdf-4dc4-88b0-3ca6be9ef117" providerId="ADAL" clId="{22791291-9E70-4508-991B-F55B169510CF}" dt="2024-06-18T08:42:21.402" v="186" actId="122"/>
          <ac:spMkLst>
            <pc:docMk/>
            <pc:sldMk cId="1149216370" sldId="269"/>
            <ac:spMk id="2" creationId="{B9D91AFD-F90E-41D4-B282-B54FD8CC5E88}"/>
          </ac:spMkLst>
        </pc:spChg>
        <pc:graphicFrameChg chg="mod">
          <ac:chgData name="THAPA, Barsha" userId="00074e89-4fdf-4dc4-88b0-3ca6be9ef117" providerId="ADAL" clId="{22791291-9E70-4508-991B-F55B169510CF}" dt="2024-06-18T08:42:08.104" v="182" actId="14100"/>
          <ac:graphicFrameMkLst>
            <pc:docMk/>
            <pc:sldMk cId="1149216370" sldId="269"/>
            <ac:graphicFrameMk id="6" creationId="{4D60009B-FE34-4274-B87B-C32F4CF25DE7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6:11.268" v="224" actId="404"/>
        <pc:sldMkLst>
          <pc:docMk/>
          <pc:sldMk cId="1022032327" sldId="270"/>
        </pc:sldMkLst>
        <pc:spChg chg="mod">
          <ac:chgData name="THAPA, Barsha" userId="00074e89-4fdf-4dc4-88b0-3ca6be9ef117" providerId="ADAL" clId="{22791291-9E70-4508-991B-F55B169510CF}" dt="2024-06-18T08:46:11.268" v="224" actId="404"/>
          <ac:spMkLst>
            <pc:docMk/>
            <pc:sldMk cId="1022032327" sldId="270"/>
            <ac:spMk id="2" creationId="{2B75EF90-E4C0-4C0D-AEDD-2795B76A11AF}"/>
          </ac:spMkLst>
        </pc:spChg>
        <pc:graphicFrameChg chg="mod">
          <ac:chgData name="THAPA, Barsha" userId="00074e89-4fdf-4dc4-88b0-3ca6be9ef117" providerId="ADAL" clId="{22791291-9E70-4508-991B-F55B169510CF}" dt="2024-06-18T08:46:00.123" v="220" actId="14100"/>
          <ac:graphicFrameMkLst>
            <pc:docMk/>
            <pc:sldMk cId="1022032327" sldId="270"/>
            <ac:graphicFrameMk id="6" creationId="{47F93F03-472C-419A-9A93-9A1A4A9E77BE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47:05.695" v="233" actId="122"/>
        <pc:sldMkLst>
          <pc:docMk/>
          <pc:sldMk cId="912293623" sldId="271"/>
        </pc:sldMkLst>
        <pc:spChg chg="mod">
          <ac:chgData name="THAPA, Barsha" userId="00074e89-4fdf-4dc4-88b0-3ca6be9ef117" providerId="ADAL" clId="{22791291-9E70-4508-991B-F55B169510CF}" dt="2024-06-18T08:47:05.695" v="233" actId="122"/>
          <ac:spMkLst>
            <pc:docMk/>
            <pc:sldMk cId="912293623" sldId="271"/>
            <ac:spMk id="2" creationId="{300993B4-0BC2-4EB7-AD39-F0FBD5BA90ED}"/>
          </ac:spMkLst>
        </pc:spChg>
        <pc:graphicFrameChg chg="mod">
          <ac:chgData name="THAPA, Barsha" userId="00074e89-4fdf-4dc4-88b0-3ca6be9ef117" providerId="ADAL" clId="{22791291-9E70-4508-991B-F55B169510CF}" dt="2024-06-18T08:46:40.444" v="230" actId="692"/>
          <ac:graphicFrameMkLst>
            <pc:docMk/>
            <pc:sldMk cId="912293623" sldId="271"/>
            <ac:graphicFrameMk id="4" creationId="{4F8B6DB8-808D-4DED-B2D2-C1BBBDDC0B8B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0:21.459" v="251" actId="20577"/>
        <pc:sldMkLst>
          <pc:docMk/>
          <pc:sldMk cId="1189477842" sldId="272"/>
        </pc:sldMkLst>
        <pc:spChg chg="mod">
          <ac:chgData name="THAPA, Barsha" userId="00074e89-4fdf-4dc4-88b0-3ca6be9ef117" providerId="ADAL" clId="{22791291-9E70-4508-991B-F55B169510CF}" dt="2024-06-18T08:50:21.459" v="251" actId="20577"/>
          <ac:spMkLst>
            <pc:docMk/>
            <pc:sldMk cId="1189477842" sldId="272"/>
            <ac:spMk id="2" creationId="{5E01421F-37FD-451F-A4AB-11041A939ACF}"/>
          </ac:spMkLst>
        </pc:spChg>
        <pc:graphicFrameChg chg="mod">
          <ac:chgData name="THAPA, Barsha" userId="00074e89-4fdf-4dc4-88b0-3ca6be9ef117" providerId="ADAL" clId="{22791291-9E70-4508-991B-F55B169510CF}" dt="2024-06-18T08:50:06.342" v="246" actId="404"/>
          <ac:graphicFrameMkLst>
            <pc:docMk/>
            <pc:sldMk cId="1189477842" sldId="272"/>
            <ac:graphicFrameMk id="4" creationId="{6F047C7A-20CA-4C8D-9157-8DD1ECF45A41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1:49.149" v="276" actId="14100"/>
        <pc:sldMkLst>
          <pc:docMk/>
          <pc:sldMk cId="201000018" sldId="273"/>
        </pc:sldMkLst>
        <pc:spChg chg="mod">
          <ac:chgData name="THAPA, Barsha" userId="00074e89-4fdf-4dc4-88b0-3ca6be9ef117" providerId="ADAL" clId="{22791291-9E70-4508-991B-F55B169510CF}" dt="2024-06-18T08:51:18.824" v="266" actId="404"/>
          <ac:spMkLst>
            <pc:docMk/>
            <pc:sldMk cId="201000018" sldId="273"/>
            <ac:spMk id="2" creationId="{3389071F-436E-4895-8AF7-A4FBE840F203}"/>
          </ac:spMkLst>
        </pc:spChg>
        <pc:graphicFrameChg chg="mod modGraphic">
          <ac:chgData name="THAPA, Barsha" userId="00074e89-4fdf-4dc4-88b0-3ca6be9ef117" providerId="ADAL" clId="{22791291-9E70-4508-991B-F55B169510CF}" dt="2024-06-18T08:51:49.149" v="276" actId="14100"/>
          <ac:graphicFrameMkLst>
            <pc:docMk/>
            <pc:sldMk cId="201000018" sldId="273"/>
            <ac:graphicFrameMk id="4" creationId="{DC1107BF-E8A5-48DE-961A-AF8AD6755F6B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0:56.721" v="260"/>
        <pc:sldMkLst>
          <pc:docMk/>
          <pc:sldMk cId="2110853125" sldId="274"/>
        </pc:sldMkLst>
        <pc:spChg chg="mod">
          <ac:chgData name="THAPA, Barsha" userId="00074e89-4fdf-4dc4-88b0-3ca6be9ef117" providerId="ADAL" clId="{22791291-9E70-4508-991B-F55B169510CF}" dt="2024-06-18T08:50:36.688" v="255" actId="255"/>
          <ac:spMkLst>
            <pc:docMk/>
            <pc:sldMk cId="2110853125" sldId="274"/>
            <ac:spMk id="2" creationId="{71556B22-9C76-4A3A-B2FE-A7570868D204}"/>
          </ac:spMkLst>
        </pc:spChg>
        <pc:graphicFrameChg chg="mod">
          <ac:chgData name="THAPA, Barsha" userId="00074e89-4fdf-4dc4-88b0-3ca6be9ef117" providerId="ADAL" clId="{22791291-9E70-4508-991B-F55B169510CF}" dt="2024-06-18T08:50:56.721" v="260"/>
          <ac:graphicFrameMkLst>
            <pc:docMk/>
            <pc:sldMk cId="2110853125" sldId="274"/>
            <ac:graphicFrameMk id="4" creationId="{869F2FD7-02F1-478A-B436-C34A28FDF169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3:23.011" v="300" actId="113"/>
        <pc:sldMkLst>
          <pc:docMk/>
          <pc:sldMk cId="764112925" sldId="275"/>
        </pc:sldMkLst>
        <pc:spChg chg="mod">
          <ac:chgData name="THAPA, Barsha" userId="00074e89-4fdf-4dc4-88b0-3ca6be9ef117" providerId="ADAL" clId="{22791291-9E70-4508-991B-F55B169510CF}" dt="2024-06-18T08:53:23.011" v="300" actId="113"/>
          <ac:spMkLst>
            <pc:docMk/>
            <pc:sldMk cId="764112925" sldId="275"/>
            <ac:spMk id="2" creationId="{9BF077AB-8A05-41E4-822E-00361E700550}"/>
          </ac:spMkLst>
        </pc:spChg>
      </pc:sldChg>
      <pc:sldChg chg="modSp mod">
        <pc:chgData name="THAPA, Barsha" userId="00074e89-4fdf-4dc4-88b0-3ca6be9ef117" providerId="ADAL" clId="{22791291-9E70-4508-991B-F55B169510CF}" dt="2024-06-18T08:10:57.826" v="18" actId="207"/>
        <pc:sldMkLst>
          <pc:docMk/>
          <pc:sldMk cId="2828531666" sldId="276"/>
        </pc:sldMkLst>
        <pc:spChg chg="mod">
          <ac:chgData name="THAPA, Barsha" userId="00074e89-4fdf-4dc4-88b0-3ca6be9ef117" providerId="ADAL" clId="{22791291-9E70-4508-991B-F55B169510CF}" dt="2024-06-18T08:10:57.826" v="18" actId="207"/>
          <ac:spMkLst>
            <pc:docMk/>
            <pc:sldMk cId="2828531666" sldId="276"/>
            <ac:spMk id="2" creationId="{9BF077AB-8A05-41E4-822E-00361E700550}"/>
          </ac:spMkLst>
        </pc:spChg>
      </pc:sldChg>
      <pc:sldChg chg="modSp mod">
        <pc:chgData name="THAPA, Barsha" userId="00074e89-4fdf-4dc4-88b0-3ca6be9ef117" providerId="ADAL" clId="{22791291-9E70-4508-991B-F55B169510CF}" dt="2024-06-18T08:55:17.709" v="315" actId="403"/>
        <pc:sldMkLst>
          <pc:docMk/>
          <pc:sldMk cId="759764677" sldId="277"/>
        </pc:sldMkLst>
        <pc:spChg chg="mod">
          <ac:chgData name="THAPA, Barsha" userId="00074e89-4fdf-4dc4-88b0-3ca6be9ef117" providerId="ADAL" clId="{22791291-9E70-4508-991B-F55B169510CF}" dt="2024-06-18T08:54:04.986" v="305" actId="404"/>
          <ac:spMkLst>
            <pc:docMk/>
            <pc:sldMk cId="759764677" sldId="277"/>
            <ac:spMk id="2" creationId="{0CE96AFA-15A7-4C32-93BD-5091A0454EC2}"/>
          </ac:spMkLst>
        </pc:spChg>
        <pc:graphicFrameChg chg="mod">
          <ac:chgData name="THAPA, Barsha" userId="00074e89-4fdf-4dc4-88b0-3ca6be9ef117" providerId="ADAL" clId="{22791291-9E70-4508-991B-F55B169510CF}" dt="2024-06-18T08:55:17.709" v="315" actId="403"/>
          <ac:graphicFrameMkLst>
            <pc:docMk/>
            <pc:sldMk cId="759764677" sldId="277"/>
            <ac:graphicFrameMk id="4" creationId="{744A31E6-5373-456B-A8F7-744FADCCDE03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3:14.900" v="298" actId="14100"/>
        <pc:sldMkLst>
          <pc:docMk/>
          <pc:sldMk cId="3171163899" sldId="278"/>
        </pc:sldMkLst>
        <pc:spChg chg="mod">
          <ac:chgData name="THAPA, Barsha" userId="00074e89-4fdf-4dc4-88b0-3ca6be9ef117" providerId="ADAL" clId="{22791291-9E70-4508-991B-F55B169510CF}" dt="2024-06-18T08:06:22.941" v="0"/>
          <ac:spMkLst>
            <pc:docMk/>
            <pc:sldMk cId="3171163899" sldId="278"/>
            <ac:spMk id="2" creationId="{542AC1CA-2482-488D-BFDF-A66A4EA55176}"/>
          </ac:spMkLst>
        </pc:spChg>
        <pc:graphicFrameChg chg="mod">
          <ac:chgData name="THAPA, Barsha" userId="00074e89-4fdf-4dc4-88b0-3ca6be9ef117" providerId="ADAL" clId="{22791291-9E70-4508-991B-F55B169510CF}" dt="2024-06-18T08:52:59.296" v="295" actId="14100"/>
          <ac:graphicFrameMkLst>
            <pc:docMk/>
            <pc:sldMk cId="3171163899" sldId="278"/>
            <ac:graphicFrameMk id="4" creationId="{9B0B8054-4CE3-4783-9872-1BEDFC866E6F}"/>
          </ac:graphicFrameMkLst>
        </pc:graphicFrameChg>
        <pc:graphicFrameChg chg="mod modGraphic">
          <ac:chgData name="THAPA, Barsha" userId="00074e89-4fdf-4dc4-88b0-3ca6be9ef117" providerId="ADAL" clId="{22791291-9E70-4508-991B-F55B169510CF}" dt="2024-06-18T08:53:14.900" v="298" actId="14100"/>
          <ac:graphicFrameMkLst>
            <pc:docMk/>
            <pc:sldMk cId="3171163899" sldId="278"/>
            <ac:graphicFrameMk id="5" creationId="{7F45D7BF-8B3A-4E84-847A-7341923EE139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5:52.397" v="324" actId="404"/>
        <pc:sldMkLst>
          <pc:docMk/>
          <pc:sldMk cId="1364705447" sldId="279"/>
        </pc:sldMkLst>
        <pc:spChg chg="mod">
          <ac:chgData name="THAPA, Barsha" userId="00074e89-4fdf-4dc4-88b0-3ca6be9ef117" providerId="ADAL" clId="{22791291-9E70-4508-991B-F55B169510CF}" dt="2024-06-18T08:55:52.397" v="324" actId="404"/>
          <ac:spMkLst>
            <pc:docMk/>
            <pc:sldMk cId="1364705447" sldId="279"/>
            <ac:spMk id="2" creationId="{0EE6DADF-57CB-40AB-92B7-1AC7C2DB8B2A}"/>
          </ac:spMkLst>
        </pc:spChg>
        <pc:graphicFrameChg chg="mod modGraphic">
          <ac:chgData name="THAPA, Barsha" userId="00074e89-4fdf-4dc4-88b0-3ca6be9ef117" providerId="ADAL" clId="{22791291-9E70-4508-991B-F55B169510CF}" dt="2024-06-18T08:55:39.289" v="320" actId="14100"/>
          <ac:graphicFrameMkLst>
            <pc:docMk/>
            <pc:sldMk cId="1364705447" sldId="279"/>
            <ac:graphicFrameMk id="4" creationId="{471267BB-6AC7-4436-A8AF-396C6F94462D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6:26.953" v="335" actId="404"/>
        <pc:sldMkLst>
          <pc:docMk/>
          <pc:sldMk cId="4211781487" sldId="280"/>
        </pc:sldMkLst>
        <pc:spChg chg="mod">
          <ac:chgData name="THAPA, Barsha" userId="00074e89-4fdf-4dc4-88b0-3ca6be9ef117" providerId="ADAL" clId="{22791291-9E70-4508-991B-F55B169510CF}" dt="2024-06-18T08:56:26.953" v="335" actId="404"/>
          <ac:spMkLst>
            <pc:docMk/>
            <pc:sldMk cId="4211781487" sldId="280"/>
            <ac:spMk id="2" creationId="{C5A58A51-000A-4595-9F55-7C3E78149BE8}"/>
          </ac:spMkLst>
        </pc:spChg>
        <pc:graphicFrameChg chg="mod modGraphic">
          <ac:chgData name="THAPA, Barsha" userId="00074e89-4fdf-4dc4-88b0-3ca6be9ef117" providerId="ADAL" clId="{22791291-9E70-4508-991B-F55B169510CF}" dt="2024-06-18T08:56:13.892" v="331" actId="1076"/>
          <ac:graphicFrameMkLst>
            <pc:docMk/>
            <pc:sldMk cId="4211781487" sldId="280"/>
            <ac:graphicFrameMk id="4" creationId="{A22C5137-BCD0-46B2-AB81-099F309D42F0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9:49.296" v="363" actId="113"/>
        <pc:sldMkLst>
          <pc:docMk/>
          <pc:sldMk cId="810712714" sldId="281"/>
        </pc:sldMkLst>
        <pc:spChg chg="mod">
          <ac:chgData name="THAPA, Barsha" userId="00074e89-4fdf-4dc4-88b0-3ca6be9ef117" providerId="ADAL" clId="{22791291-9E70-4508-991B-F55B169510CF}" dt="2024-06-18T08:59:49.296" v="363" actId="113"/>
          <ac:spMkLst>
            <pc:docMk/>
            <pc:sldMk cId="810712714" sldId="281"/>
            <ac:spMk id="2" creationId="{F4720C41-7246-4E31-8E57-D15624005095}"/>
          </ac:spMkLst>
        </pc:spChg>
        <pc:graphicFrameChg chg="mod modGraphic">
          <ac:chgData name="THAPA, Barsha" userId="00074e89-4fdf-4dc4-88b0-3ca6be9ef117" providerId="ADAL" clId="{22791291-9E70-4508-991B-F55B169510CF}" dt="2024-06-18T08:59:24.108" v="357" actId="1076"/>
          <ac:graphicFrameMkLst>
            <pc:docMk/>
            <pc:sldMk cId="810712714" sldId="281"/>
            <ac:graphicFrameMk id="4" creationId="{56AE9500-4F87-4110-926E-3F20A1E5D799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0:17.205" v="371" actId="404"/>
        <pc:sldMkLst>
          <pc:docMk/>
          <pc:sldMk cId="2390592707" sldId="282"/>
        </pc:sldMkLst>
        <pc:spChg chg="mod">
          <ac:chgData name="THAPA, Barsha" userId="00074e89-4fdf-4dc4-88b0-3ca6be9ef117" providerId="ADAL" clId="{22791291-9E70-4508-991B-F55B169510CF}" dt="2024-06-18T09:00:17.205" v="371" actId="404"/>
          <ac:spMkLst>
            <pc:docMk/>
            <pc:sldMk cId="2390592707" sldId="282"/>
            <ac:spMk id="2" creationId="{34D2EBE4-8345-4FFB-8D5B-E9196ACE3674}"/>
          </ac:spMkLst>
        </pc:spChg>
        <pc:graphicFrameChg chg="mod modGraphic">
          <ac:chgData name="THAPA, Barsha" userId="00074e89-4fdf-4dc4-88b0-3ca6be9ef117" providerId="ADAL" clId="{22791291-9E70-4508-991B-F55B169510CF}" dt="2024-06-18T09:00:06.113" v="367" actId="1076"/>
          <ac:graphicFrameMkLst>
            <pc:docMk/>
            <pc:sldMk cId="2390592707" sldId="282"/>
            <ac:graphicFrameMk id="4" creationId="{38415EF6-D0D0-44DC-AFC8-989E3A56E9D3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1:43.179" v="396" actId="122"/>
        <pc:sldMkLst>
          <pc:docMk/>
          <pc:sldMk cId="3342178399" sldId="284"/>
        </pc:sldMkLst>
        <pc:spChg chg="mod">
          <ac:chgData name="THAPA, Barsha" userId="00074e89-4fdf-4dc4-88b0-3ca6be9ef117" providerId="ADAL" clId="{22791291-9E70-4508-991B-F55B169510CF}" dt="2024-06-18T09:01:43.179" v="396" actId="122"/>
          <ac:spMkLst>
            <pc:docMk/>
            <pc:sldMk cId="3342178399" sldId="284"/>
            <ac:spMk id="2" creationId="{52A9D380-19A0-4B59-BD9F-5ED3517360DF}"/>
          </ac:spMkLst>
        </pc:spChg>
        <pc:graphicFrameChg chg="mod modGraphic">
          <ac:chgData name="THAPA, Barsha" userId="00074e89-4fdf-4dc4-88b0-3ca6be9ef117" providerId="ADAL" clId="{22791291-9E70-4508-991B-F55B169510CF}" dt="2024-06-18T09:01:37.016" v="393" actId="1076"/>
          <ac:graphicFrameMkLst>
            <pc:docMk/>
            <pc:sldMk cId="3342178399" sldId="284"/>
            <ac:graphicFrameMk id="4" creationId="{899698F4-AFB9-4A23-A3B7-8F6F194F51DC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3:15.751" v="424" actId="1076"/>
        <pc:sldMkLst>
          <pc:docMk/>
          <pc:sldMk cId="348584938" sldId="287"/>
        </pc:sldMkLst>
        <pc:spChg chg="mod">
          <ac:chgData name="THAPA, Barsha" userId="00074e89-4fdf-4dc4-88b0-3ca6be9ef117" providerId="ADAL" clId="{22791291-9E70-4508-991B-F55B169510CF}" dt="2024-06-18T09:03:15.751" v="424" actId="1076"/>
          <ac:spMkLst>
            <pc:docMk/>
            <pc:sldMk cId="348584938" sldId="287"/>
            <ac:spMk id="6" creationId="{ADAE8615-78C2-9EBC-8487-F01607EEA548}"/>
          </ac:spMkLst>
        </pc:spChg>
        <pc:picChg chg="mod">
          <ac:chgData name="THAPA, Barsha" userId="00074e89-4fdf-4dc4-88b0-3ca6be9ef117" providerId="ADAL" clId="{22791291-9E70-4508-991B-F55B169510CF}" dt="2024-06-18T09:02:58.023" v="417" actId="14100"/>
          <ac:picMkLst>
            <pc:docMk/>
            <pc:sldMk cId="348584938" sldId="287"/>
            <ac:picMk id="4" creationId="{FFDBAB56-096C-782E-837C-375D503DB8B2}"/>
          </ac:picMkLst>
        </pc:picChg>
      </pc:sldChg>
      <pc:sldChg chg="modSp mod">
        <pc:chgData name="THAPA, Barsha" userId="00074e89-4fdf-4dc4-88b0-3ca6be9ef117" providerId="ADAL" clId="{22791291-9E70-4508-991B-F55B169510CF}" dt="2024-06-18T08:21:20.681" v="102"/>
        <pc:sldMkLst>
          <pc:docMk/>
          <pc:sldMk cId="1316607183" sldId="288"/>
        </pc:sldMkLst>
        <pc:spChg chg="mod">
          <ac:chgData name="THAPA, Barsha" userId="00074e89-4fdf-4dc4-88b0-3ca6be9ef117" providerId="ADAL" clId="{22791291-9E70-4508-991B-F55B169510CF}" dt="2024-06-18T08:20:38.973" v="97" actId="404"/>
          <ac:spMkLst>
            <pc:docMk/>
            <pc:sldMk cId="1316607183" sldId="288"/>
            <ac:spMk id="2" creationId="{10B7173C-1208-43D5-A850-E49F9B04C5FC}"/>
          </ac:spMkLst>
        </pc:spChg>
        <pc:graphicFrameChg chg="mod">
          <ac:chgData name="THAPA, Barsha" userId="00074e89-4fdf-4dc4-88b0-3ca6be9ef117" providerId="ADAL" clId="{22791291-9E70-4508-991B-F55B169510CF}" dt="2024-06-18T08:21:20.681" v="102"/>
          <ac:graphicFrameMkLst>
            <pc:docMk/>
            <pc:sldMk cId="1316607183" sldId="288"/>
            <ac:graphicFrameMk id="4" creationId="{7161014F-E8DF-4471-A7C6-C3F97FDFAA1F}"/>
          </ac:graphicFrameMkLst>
        </pc:graphicFrameChg>
      </pc:sldChg>
      <pc:sldChg chg="addSp delSp modSp mod">
        <pc:chgData name="THAPA, Barsha" userId="00074e89-4fdf-4dc4-88b0-3ca6be9ef117" providerId="ADAL" clId="{22791291-9E70-4508-991B-F55B169510CF}" dt="2024-06-18T08:18:30.880" v="75" actId="14100"/>
        <pc:sldMkLst>
          <pc:docMk/>
          <pc:sldMk cId="2311791554" sldId="289"/>
        </pc:sldMkLst>
        <pc:spChg chg="mod">
          <ac:chgData name="THAPA, Barsha" userId="00074e89-4fdf-4dc4-88b0-3ca6be9ef117" providerId="ADAL" clId="{22791291-9E70-4508-991B-F55B169510CF}" dt="2024-06-18T08:12:01.139" v="30" actId="14100"/>
          <ac:spMkLst>
            <pc:docMk/>
            <pc:sldMk cId="2311791554" sldId="289"/>
            <ac:spMk id="2" creationId="{7E86E4FF-B90B-8D6C-6D8F-D49F055E9615}"/>
          </ac:spMkLst>
        </pc:spChg>
        <pc:graphicFrameChg chg="add del mod">
          <ac:chgData name="THAPA, Barsha" userId="00074e89-4fdf-4dc4-88b0-3ca6be9ef117" providerId="ADAL" clId="{22791291-9E70-4508-991B-F55B169510CF}" dt="2024-06-18T08:14:43.850" v="51"/>
          <ac:graphicFrameMkLst>
            <pc:docMk/>
            <pc:sldMk cId="2311791554" sldId="289"/>
            <ac:graphicFrameMk id="3" creationId="{2D852B0E-928C-EF0F-7EE5-8E8C6BABA2F1}"/>
          </ac:graphicFrameMkLst>
        </pc:graphicFrameChg>
        <pc:graphicFrameChg chg="mod modGraphic">
          <ac:chgData name="THAPA, Barsha" userId="00074e89-4fdf-4dc4-88b0-3ca6be9ef117" providerId="ADAL" clId="{22791291-9E70-4508-991B-F55B169510CF}" dt="2024-06-18T08:18:25.700" v="74" actId="14100"/>
          <ac:graphicFrameMkLst>
            <pc:docMk/>
            <pc:sldMk cId="2311791554" sldId="289"/>
            <ac:graphicFrameMk id="5" creationId="{5A9DC118-F003-913B-91DF-B68070653991}"/>
          </ac:graphicFrameMkLst>
        </pc:graphicFrameChg>
        <pc:graphicFrameChg chg="add del mod modGraphic">
          <ac:chgData name="THAPA, Barsha" userId="00074e89-4fdf-4dc4-88b0-3ca6be9ef117" providerId="ADAL" clId="{22791291-9E70-4508-991B-F55B169510CF}" dt="2024-06-18T08:15:13.402" v="56" actId="478"/>
          <ac:graphicFrameMkLst>
            <pc:docMk/>
            <pc:sldMk cId="2311791554" sldId="289"/>
            <ac:graphicFrameMk id="6" creationId="{75531847-8CD9-A819-2D2B-E8AFB007EF0A}"/>
          </ac:graphicFrameMkLst>
        </pc:graphicFrameChg>
        <pc:picChg chg="mod">
          <ac:chgData name="THAPA, Barsha" userId="00074e89-4fdf-4dc4-88b0-3ca6be9ef117" providerId="ADAL" clId="{22791291-9E70-4508-991B-F55B169510CF}" dt="2024-06-18T08:18:30.880" v="75" actId="14100"/>
          <ac:picMkLst>
            <pc:docMk/>
            <pc:sldMk cId="2311791554" sldId="289"/>
            <ac:picMk id="4" creationId="{B64FEF2C-7C62-600E-35CB-71D4B844C337}"/>
          </ac:picMkLst>
        </pc:picChg>
      </pc:sldChg>
      <pc:sldChg chg="modSp mod">
        <pc:chgData name="THAPA, Barsha" userId="00074e89-4fdf-4dc4-88b0-3ca6be9ef117" providerId="ADAL" clId="{22791291-9E70-4508-991B-F55B169510CF}" dt="2024-06-18T08:52:29.536" v="285" actId="404"/>
        <pc:sldMkLst>
          <pc:docMk/>
          <pc:sldMk cId="1259963231" sldId="290"/>
        </pc:sldMkLst>
        <pc:spChg chg="mod">
          <ac:chgData name="THAPA, Barsha" userId="00074e89-4fdf-4dc4-88b0-3ca6be9ef117" providerId="ADAL" clId="{22791291-9E70-4508-991B-F55B169510CF}" dt="2024-06-18T08:52:29.536" v="285" actId="404"/>
          <ac:spMkLst>
            <pc:docMk/>
            <pc:sldMk cId="1259963231" sldId="290"/>
            <ac:spMk id="2" creationId="{BC714BDE-4BBD-66F2-DA5A-DA1DDFEF68C2}"/>
          </ac:spMkLst>
        </pc:spChg>
        <pc:graphicFrameChg chg="mod">
          <ac:chgData name="THAPA, Barsha" userId="00074e89-4fdf-4dc4-88b0-3ca6be9ef117" providerId="ADAL" clId="{22791291-9E70-4508-991B-F55B169510CF}" dt="2024-06-18T08:52:10.587" v="280" actId="404"/>
          <ac:graphicFrameMkLst>
            <pc:docMk/>
            <pc:sldMk cId="1259963231" sldId="290"/>
            <ac:graphicFrameMk id="9" creationId="{394DEB0C-5DFF-9613-14B1-6E9261FC161B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0:22.805" v="372" actId="207"/>
        <pc:sldMkLst>
          <pc:docMk/>
          <pc:sldMk cId="1390015935" sldId="292"/>
        </pc:sldMkLst>
        <pc:spChg chg="mod">
          <ac:chgData name="THAPA, Barsha" userId="00074e89-4fdf-4dc4-88b0-3ca6be9ef117" providerId="ADAL" clId="{22791291-9E70-4508-991B-F55B169510CF}" dt="2024-06-18T09:00:22.805" v="372" actId="207"/>
          <ac:spMkLst>
            <pc:docMk/>
            <pc:sldMk cId="1390015935" sldId="292"/>
            <ac:spMk id="2" creationId="{9BF077AB-8A05-41E4-822E-00361E700550}"/>
          </ac:spMkLst>
        </pc:spChg>
      </pc:sldChg>
      <pc:sldChg chg="modSp mod">
        <pc:chgData name="THAPA, Barsha" userId="00074e89-4fdf-4dc4-88b0-3ca6be9ef117" providerId="ADAL" clId="{22791291-9E70-4508-991B-F55B169510CF}" dt="2024-06-18T09:00:47.637" v="378" actId="1076"/>
        <pc:sldMkLst>
          <pc:docMk/>
          <pc:sldMk cId="4198633918" sldId="293"/>
        </pc:sldMkLst>
        <pc:spChg chg="mod">
          <ac:chgData name="THAPA, Barsha" userId="00074e89-4fdf-4dc4-88b0-3ca6be9ef117" providerId="ADAL" clId="{22791291-9E70-4508-991B-F55B169510CF}" dt="2024-06-18T09:00:47.637" v="378" actId="1076"/>
          <ac:spMkLst>
            <pc:docMk/>
            <pc:sldMk cId="4198633918" sldId="293"/>
            <ac:spMk id="2" creationId="{6F48E535-4DED-48BD-9F9A-FAC74AE5DC00}"/>
          </ac:spMkLst>
        </pc:spChg>
        <pc:graphicFrameChg chg="modGraphic">
          <ac:chgData name="THAPA, Barsha" userId="00074e89-4fdf-4dc4-88b0-3ca6be9ef117" providerId="ADAL" clId="{22791291-9E70-4508-991B-F55B169510CF}" dt="2024-06-18T09:00:30.386" v="373" actId="207"/>
          <ac:graphicFrameMkLst>
            <pc:docMk/>
            <pc:sldMk cId="4198633918" sldId="293"/>
            <ac:graphicFrameMk id="4" creationId="{875A8A76-6AEB-41E7-8739-70B296392E34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0:42.588" v="376" actId="122"/>
        <pc:sldMkLst>
          <pc:docMk/>
          <pc:sldMk cId="3364577152" sldId="383"/>
        </pc:sldMkLst>
        <pc:spChg chg="mod">
          <ac:chgData name="THAPA, Barsha" userId="00074e89-4fdf-4dc4-88b0-3ca6be9ef117" providerId="ADAL" clId="{22791291-9E70-4508-991B-F55B169510CF}" dt="2024-06-18T09:00:42.588" v="376" actId="122"/>
          <ac:spMkLst>
            <pc:docMk/>
            <pc:sldMk cId="3364577152" sldId="383"/>
            <ac:spMk id="2" creationId="{6F48E535-4DED-48BD-9F9A-FAC74AE5DC00}"/>
          </ac:spMkLst>
        </pc:spChg>
        <pc:graphicFrameChg chg="modGraphic">
          <ac:chgData name="THAPA, Barsha" userId="00074e89-4fdf-4dc4-88b0-3ca6be9ef117" providerId="ADAL" clId="{22791291-9E70-4508-991B-F55B169510CF}" dt="2024-06-18T09:00:35.796" v="374" actId="207"/>
          <ac:graphicFrameMkLst>
            <pc:docMk/>
            <pc:sldMk cId="3364577152" sldId="383"/>
            <ac:graphicFrameMk id="4" creationId="{875A8A76-6AEB-41E7-8739-70B296392E34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1:28.101" v="390" actId="14100"/>
        <pc:sldMkLst>
          <pc:docMk/>
          <pc:sldMk cId="5252007" sldId="389"/>
        </pc:sldMkLst>
        <pc:spChg chg="mod">
          <ac:chgData name="THAPA, Barsha" userId="00074e89-4fdf-4dc4-88b0-3ca6be9ef117" providerId="ADAL" clId="{22791291-9E70-4508-991B-F55B169510CF}" dt="2024-06-18T09:01:22.863" v="388" actId="14100"/>
          <ac:spMkLst>
            <pc:docMk/>
            <pc:sldMk cId="5252007" sldId="389"/>
            <ac:spMk id="2" creationId="{00000000-0000-0000-0000-000000000000}"/>
          </ac:spMkLst>
        </pc:spChg>
        <pc:spChg chg="mod">
          <ac:chgData name="THAPA, Barsha" userId="00074e89-4fdf-4dc4-88b0-3ca6be9ef117" providerId="ADAL" clId="{22791291-9E70-4508-991B-F55B169510CF}" dt="2024-06-18T09:01:28.101" v="390" actId="14100"/>
          <ac:spMkLst>
            <pc:docMk/>
            <pc:sldMk cId="5252007" sldId="389"/>
            <ac:spMk id="3" creationId="{5DDE3ABF-CA00-4F76-8648-0BF9B3A3CA63}"/>
          </ac:spMkLst>
        </pc:spChg>
      </pc:sldChg>
      <pc:sldChg chg="modSp mod">
        <pc:chgData name="THAPA, Barsha" userId="00074e89-4fdf-4dc4-88b0-3ca6be9ef117" providerId="ADAL" clId="{22791291-9E70-4508-991B-F55B169510CF}" dt="2024-06-18T09:01:06.911" v="384" actId="404"/>
        <pc:sldMkLst>
          <pc:docMk/>
          <pc:sldMk cId="937564352" sldId="390"/>
        </pc:sldMkLst>
        <pc:spChg chg="mod">
          <ac:chgData name="THAPA, Barsha" userId="00074e89-4fdf-4dc4-88b0-3ca6be9ef117" providerId="ADAL" clId="{22791291-9E70-4508-991B-F55B169510CF}" dt="2024-06-18T09:01:06.911" v="384" actId="404"/>
          <ac:spMkLst>
            <pc:docMk/>
            <pc:sldMk cId="937564352" sldId="390"/>
            <ac:spMk id="2" creationId="{060C63F5-B1D2-CCB1-6BD1-C6E39EB25434}"/>
          </ac:spMkLst>
        </pc:spChg>
        <pc:graphicFrameChg chg="mod modGraphic">
          <ac:chgData name="THAPA, Barsha" userId="00074e89-4fdf-4dc4-88b0-3ca6be9ef117" providerId="ADAL" clId="{22791291-9E70-4508-991B-F55B169510CF}" dt="2024-06-18T09:00:58.862" v="382" actId="14100"/>
          <ac:graphicFrameMkLst>
            <pc:docMk/>
            <pc:sldMk cId="937564352" sldId="390"/>
            <ac:graphicFrameMk id="4" creationId="{F8EA2052-BF70-0501-DF8F-EFE53F03AB6A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2:45.933" v="415" actId="122"/>
        <pc:sldMkLst>
          <pc:docMk/>
          <pc:sldMk cId="1120733975" sldId="391"/>
        </pc:sldMkLst>
        <pc:spChg chg="mod">
          <ac:chgData name="THAPA, Barsha" userId="00074e89-4fdf-4dc4-88b0-3ca6be9ef117" providerId="ADAL" clId="{22791291-9E70-4508-991B-F55B169510CF}" dt="2024-06-18T09:02:45.933" v="415" actId="122"/>
          <ac:spMkLst>
            <pc:docMk/>
            <pc:sldMk cId="1120733975" sldId="391"/>
            <ac:spMk id="2" creationId="{52A9D380-19A0-4B59-BD9F-5ED3517360DF}"/>
          </ac:spMkLst>
        </pc:spChg>
        <pc:graphicFrameChg chg="mod modGraphic">
          <ac:chgData name="THAPA, Barsha" userId="00074e89-4fdf-4dc4-88b0-3ca6be9ef117" providerId="ADAL" clId="{22791291-9E70-4508-991B-F55B169510CF}" dt="2024-06-18T09:02:34.572" v="411" actId="1076"/>
          <ac:graphicFrameMkLst>
            <pc:docMk/>
            <pc:sldMk cId="1120733975" sldId="391"/>
            <ac:graphicFrameMk id="4" creationId="{899698F4-AFB9-4A23-A3B7-8F6F194F51DC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2:01.569" v="401" actId="122"/>
        <pc:sldMkLst>
          <pc:docMk/>
          <pc:sldMk cId="3367192095" sldId="392"/>
        </pc:sldMkLst>
        <pc:spChg chg="mod">
          <ac:chgData name="THAPA, Barsha" userId="00074e89-4fdf-4dc4-88b0-3ca6be9ef117" providerId="ADAL" clId="{22791291-9E70-4508-991B-F55B169510CF}" dt="2024-06-18T09:02:01.569" v="401" actId="122"/>
          <ac:spMkLst>
            <pc:docMk/>
            <pc:sldMk cId="3367192095" sldId="392"/>
            <ac:spMk id="2" creationId="{52A9D380-19A0-4B59-BD9F-5ED3517360DF}"/>
          </ac:spMkLst>
        </pc:spChg>
        <pc:graphicFrameChg chg="mod modGraphic">
          <ac:chgData name="THAPA, Barsha" userId="00074e89-4fdf-4dc4-88b0-3ca6be9ef117" providerId="ADAL" clId="{22791291-9E70-4508-991B-F55B169510CF}" dt="2024-06-18T09:01:54.113" v="398" actId="1076"/>
          <ac:graphicFrameMkLst>
            <pc:docMk/>
            <pc:sldMk cId="3367192095" sldId="392"/>
            <ac:graphicFrameMk id="4" creationId="{899698F4-AFB9-4A23-A3B7-8F6F194F51DC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9:02:21.723" v="407" actId="404"/>
        <pc:sldMkLst>
          <pc:docMk/>
          <pc:sldMk cId="1572544157" sldId="393"/>
        </pc:sldMkLst>
        <pc:spChg chg="mod">
          <ac:chgData name="THAPA, Barsha" userId="00074e89-4fdf-4dc4-88b0-3ca6be9ef117" providerId="ADAL" clId="{22791291-9E70-4508-991B-F55B169510CF}" dt="2024-06-18T09:02:21.723" v="407" actId="404"/>
          <ac:spMkLst>
            <pc:docMk/>
            <pc:sldMk cId="1572544157" sldId="393"/>
            <ac:spMk id="2" creationId="{52A9D380-19A0-4B59-BD9F-5ED3517360DF}"/>
          </ac:spMkLst>
        </pc:spChg>
        <pc:graphicFrameChg chg="mod modGraphic">
          <ac:chgData name="THAPA, Barsha" userId="00074e89-4fdf-4dc4-88b0-3ca6be9ef117" providerId="ADAL" clId="{22791291-9E70-4508-991B-F55B169510CF}" dt="2024-06-18T09:02:10.415" v="403" actId="1076"/>
          <ac:graphicFrameMkLst>
            <pc:docMk/>
            <pc:sldMk cId="1572544157" sldId="393"/>
            <ac:graphicFrameMk id="4" creationId="{899698F4-AFB9-4A23-A3B7-8F6F194F51DC}"/>
          </ac:graphicFrameMkLst>
        </pc:graphicFrameChg>
      </pc:sldChg>
      <pc:sldChg chg="modSp mod">
        <pc:chgData name="THAPA, Barsha" userId="00074e89-4fdf-4dc4-88b0-3ca6be9ef117" providerId="ADAL" clId="{22791291-9E70-4508-991B-F55B169510CF}" dt="2024-06-18T08:59:01.850" v="353" actId="120"/>
        <pc:sldMkLst>
          <pc:docMk/>
          <pc:sldMk cId="1143292016" sldId="394"/>
        </pc:sldMkLst>
        <pc:spChg chg="mod">
          <ac:chgData name="THAPA, Barsha" userId="00074e89-4fdf-4dc4-88b0-3ca6be9ef117" providerId="ADAL" clId="{22791291-9E70-4508-991B-F55B169510CF}" dt="2024-06-18T08:57:01.554" v="341" actId="14100"/>
          <ac:spMkLst>
            <pc:docMk/>
            <pc:sldMk cId="1143292016" sldId="394"/>
            <ac:spMk id="2" creationId="{C5A58A51-000A-4595-9F55-7C3E78149BE8}"/>
          </ac:spMkLst>
        </pc:spChg>
        <pc:graphicFrameChg chg="mod modGraphic">
          <ac:chgData name="THAPA, Barsha" userId="00074e89-4fdf-4dc4-88b0-3ca6be9ef117" providerId="ADAL" clId="{22791291-9E70-4508-991B-F55B169510CF}" dt="2024-06-18T08:59:01.850" v="353" actId="120"/>
          <ac:graphicFrameMkLst>
            <pc:docMk/>
            <pc:sldMk cId="1143292016" sldId="394"/>
            <ac:graphicFrameMk id="4" creationId="{A22C5137-BCD0-46B2-AB81-099F309D42F0}"/>
          </ac:graphicFrameMkLst>
        </pc:graphicFrameChg>
      </pc:sldChg>
      <pc:sldMasterChg chg="addSp">
        <pc:chgData name="THAPA, Barsha" userId="00074e89-4fdf-4dc4-88b0-3ca6be9ef117" providerId="ADAL" clId="{22791291-9E70-4508-991B-F55B169510CF}" dt="2024-06-18T08:06:22.941" v="0"/>
        <pc:sldMasterMkLst>
          <pc:docMk/>
          <pc:sldMasterMk cId="1141116533" sldId="2147483660"/>
        </pc:sldMasterMkLst>
        <pc:grpChg chg="add">
          <ac:chgData name="THAPA, Barsha" userId="00074e89-4fdf-4dc4-88b0-3ca6be9ef117" providerId="ADAL" clId="{22791291-9E70-4508-991B-F55B169510CF}" dt="2024-06-18T08:06:22.941" v="0"/>
          <ac:grpSpMkLst>
            <pc:docMk/>
            <pc:sldMasterMk cId="1141116533" sldId="2147483660"/>
            <ac:grpSpMk id="8" creationId="{3B1189E4-83C8-5798-5AB2-EBDF8C411CF0}"/>
          </ac:grpSpMkLst>
        </pc:grpChg>
        <pc:picChg chg="add">
          <ac:chgData name="THAPA, Barsha" userId="00074e89-4fdf-4dc4-88b0-3ca6be9ef117" providerId="ADAL" clId="{22791291-9E70-4508-991B-F55B169510CF}" dt="2024-06-18T08:06:22.941" v="0"/>
          <ac:picMkLst>
            <pc:docMk/>
            <pc:sldMasterMk cId="1141116533" sldId="2147483660"/>
            <ac:picMk id="12" creationId="{22A7CE87-B29A-E4DA-A630-54947F410D33}"/>
          </ac:picMkLst>
        </pc:picChg>
        <pc:picChg chg="add">
          <ac:chgData name="THAPA, Barsha" userId="00074e89-4fdf-4dc4-88b0-3ca6be9ef117" providerId="ADAL" clId="{22791291-9E70-4508-991B-F55B169510CF}" dt="2024-06-18T08:06:22.941" v="0"/>
          <ac:picMkLst>
            <pc:docMk/>
            <pc:sldMasterMk cId="1141116533" sldId="2147483660"/>
            <ac:picMk id="13" creationId="{9DDA196B-FE73-2F0C-F355-39AAD4EBB18C}"/>
          </ac:picMkLst>
        </pc:picChg>
      </pc:sldMasterChg>
    </pc:docChg>
  </pc:docChgLst>
  <pc:docChgLst>
    <pc:chgData name="THAPA, Barsha" userId="00074e89-4fdf-4dc4-88b0-3ca6be9ef117" providerId="ADAL" clId="{0AEC606B-FE00-4101-96A3-D67BD31D2F98}"/>
    <pc:docChg chg="custSel addSld modSld">
      <pc:chgData name="THAPA, Barsha" userId="00074e89-4fdf-4dc4-88b0-3ca6be9ef117" providerId="ADAL" clId="{0AEC606B-FE00-4101-96A3-D67BD31D2F98}" dt="2024-06-16T10:51:50.227" v="459" actId="14734"/>
      <pc:docMkLst>
        <pc:docMk/>
      </pc:docMkLst>
      <pc:sldChg chg="modSp mod">
        <pc:chgData name="THAPA, Barsha" userId="00074e89-4fdf-4dc4-88b0-3ca6be9ef117" providerId="ADAL" clId="{0AEC606B-FE00-4101-96A3-D67BD31D2F98}" dt="2024-06-16T10:36:07.579" v="14" actId="20577"/>
        <pc:sldMkLst>
          <pc:docMk/>
          <pc:sldMk cId="2828531666" sldId="276"/>
        </pc:sldMkLst>
        <pc:spChg chg="mod">
          <ac:chgData name="THAPA, Barsha" userId="00074e89-4fdf-4dc4-88b0-3ca6be9ef117" providerId="ADAL" clId="{0AEC606B-FE00-4101-96A3-D67BD31D2F98}" dt="2024-06-16T10:36:07.579" v="14" actId="20577"/>
          <ac:spMkLst>
            <pc:docMk/>
            <pc:sldMk cId="2828531666" sldId="276"/>
            <ac:spMk id="2" creationId="{9BF077AB-8A05-41E4-822E-00361E700550}"/>
          </ac:spMkLst>
        </pc:spChg>
      </pc:sldChg>
      <pc:sldChg chg="modSp mod">
        <pc:chgData name="THAPA, Barsha" userId="00074e89-4fdf-4dc4-88b0-3ca6be9ef117" providerId="ADAL" clId="{0AEC606B-FE00-4101-96A3-D67BD31D2F98}" dt="2024-06-16T10:37:38.975" v="33" actId="20577"/>
        <pc:sldMkLst>
          <pc:docMk/>
          <pc:sldMk cId="759764677" sldId="277"/>
        </pc:sldMkLst>
        <pc:spChg chg="mod">
          <ac:chgData name="THAPA, Barsha" userId="00074e89-4fdf-4dc4-88b0-3ca6be9ef117" providerId="ADAL" clId="{0AEC606B-FE00-4101-96A3-D67BD31D2F98}" dt="2024-06-16T10:37:38.975" v="33" actId="20577"/>
          <ac:spMkLst>
            <pc:docMk/>
            <pc:sldMk cId="759764677" sldId="277"/>
            <ac:spMk id="2" creationId="{0CE96AFA-15A7-4C32-93BD-5091A0454EC2}"/>
          </ac:spMkLst>
        </pc:spChg>
      </pc:sldChg>
      <pc:sldChg chg="modSp mod">
        <pc:chgData name="THAPA, Barsha" userId="00074e89-4fdf-4dc4-88b0-3ca6be9ef117" providerId="ADAL" clId="{0AEC606B-FE00-4101-96A3-D67BD31D2F98}" dt="2024-06-16T10:42:22.194" v="224" actId="1076"/>
        <pc:sldMkLst>
          <pc:docMk/>
          <pc:sldMk cId="4211781487" sldId="280"/>
        </pc:sldMkLst>
        <pc:graphicFrameChg chg="mod modGraphic">
          <ac:chgData name="THAPA, Barsha" userId="00074e89-4fdf-4dc4-88b0-3ca6be9ef117" providerId="ADAL" clId="{0AEC606B-FE00-4101-96A3-D67BD31D2F98}" dt="2024-06-16T10:42:22.194" v="224" actId="1076"/>
          <ac:graphicFrameMkLst>
            <pc:docMk/>
            <pc:sldMk cId="4211781487" sldId="280"/>
            <ac:graphicFrameMk id="4" creationId="{A22C5137-BCD0-46B2-AB81-099F309D42F0}"/>
          </ac:graphicFrameMkLst>
        </pc:graphicFrameChg>
      </pc:sldChg>
      <pc:sldChg chg="modSp mod">
        <pc:chgData name="THAPA, Barsha" userId="00074e89-4fdf-4dc4-88b0-3ca6be9ef117" providerId="ADAL" clId="{0AEC606B-FE00-4101-96A3-D67BD31D2F98}" dt="2024-06-16T10:51:24.117" v="458" actId="20577"/>
        <pc:sldMkLst>
          <pc:docMk/>
          <pc:sldMk cId="3364577152" sldId="383"/>
        </pc:sldMkLst>
        <pc:spChg chg="mod">
          <ac:chgData name="THAPA, Barsha" userId="00074e89-4fdf-4dc4-88b0-3ca6be9ef117" providerId="ADAL" clId="{0AEC606B-FE00-4101-96A3-D67BD31D2F98}" dt="2024-06-16T10:51:18.278" v="447" actId="20577"/>
          <ac:spMkLst>
            <pc:docMk/>
            <pc:sldMk cId="3364577152" sldId="383"/>
            <ac:spMk id="2" creationId="{6F48E535-4DED-48BD-9F9A-FAC74AE5DC00}"/>
          </ac:spMkLst>
        </pc:spChg>
        <pc:graphicFrameChg chg="modGraphic">
          <ac:chgData name="THAPA, Barsha" userId="00074e89-4fdf-4dc4-88b0-3ca6be9ef117" providerId="ADAL" clId="{0AEC606B-FE00-4101-96A3-D67BD31D2F98}" dt="2024-06-16T10:51:24.117" v="458" actId="20577"/>
          <ac:graphicFrameMkLst>
            <pc:docMk/>
            <pc:sldMk cId="3364577152" sldId="383"/>
            <ac:graphicFrameMk id="4" creationId="{875A8A76-6AEB-41E7-8739-70B296392E34}"/>
          </ac:graphicFrameMkLst>
        </pc:graphicFrameChg>
      </pc:sldChg>
      <pc:sldChg chg="modSp mod">
        <pc:chgData name="THAPA, Barsha" userId="00074e89-4fdf-4dc4-88b0-3ca6be9ef117" providerId="ADAL" clId="{0AEC606B-FE00-4101-96A3-D67BD31D2F98}" dt="2024-06-16T10:51:50.227" v="459" actId="14734"/>
        <pc:sldMkLst>
          <pc:docMk/>
          <pc:sldMk cId="937564352" sldId="390"/>
        </pc:sldMkLst>
        <pc:graphicFrameChg chg="modGraphic">
          <ac:chgData name="THAPA, Barsha" userId="00074e89-4fdf-4dc4-88b0-3ca6be9ef117" providerId="ADAL" clId="{0AEC606B-FE00-4101-96A3-D67BD31D2F98}" dt="2024-06-16T10:51:50.227" v="459" actId="14734"/>
          <ac:graphicFrameMkLst>
            <pc:docMk/>
            <pc:sldMk cId="937564352" sldId="390"/>
            <ac:graphicFrameMk id="4" creationId="{F8EA2052-BF70-0501-DF8F-EFE53F03AB6A}"/>
          </ac:graphicFrameMkLst>
        </pc:graphicFrameChg>
      </pc:sldChg>
      <pc:sldChg chg="modSp add mod">
        <pc:chgData name="THAPA, Barsha" userId="00074e89-4fdf-4dc4-88b0-3ca6be9ef117" providerId="ADAL" clId="{0AEC606B-FE00-4101-96A3-D67BD31D2F98}" dt="2024-06-16T10:50:54.574" v="423" actId="14100"/>
        <pc:sldMkLst>
          <pc:docMk/>
          <pc:sldMk cId="1143292016" sldId="394"/>
        </pc:sldMkLst>
        <pc:spChg chg="mod">
          <ac:chgData name="THAPA, Barsha" userId="00074e89-4fdf-4dc4-88b0-3ca6be9ef117" providerId="ADAL" clId="{0AEC606B-FE00-4101-96A3-D67BD31D2F98}" dt="2024-06-16T10:50:14.079" v="414" actId="404"/>
          <ac:spMkLst>
            <pc:docMk/>
            <pc:sldMk cId="1143292016" sldId="394"/>
            <ac:spMk id="2" creationId="{C5A58A51-000A-4595-9F55-7C3E78149BE8}"/>
          </ac:spMkLst>
        </pc:spChg>
        <pc:graphicFrameChg chg="mod modGraphic">
          <ac:chgData name="THAPA, Barsha" userId="00074e89-4fdf-4dc4-88b0-3ca6be9ef117" providerId="ADAL" clId="{0AEC606B-FE00-4101-96A3-D67BD31D2F98}" dt="2024-06-16T10:50:54.574" v="423" actId="14100"/>
          <ac:graphicFrameMkLst>
            <pc:docMk/>
            <pc:sldMk cId="1143292016" sldId="394"/>
            <ac:graphicFrameMk id="4" creationId="{A22C5137-BCD0-46B2-AB81-099F309D42F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11621233422369E-2"/>
          <c:y val="0.11108890857039648"/>
          <c:w val="0.9246662882807879"/>
          <c:h val="0.6292223687543989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CNR -All forms of TB (per 100,000 population)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FY 2080/81</c:v>
                </c:pt>
                <c:pt idx="1">
                  <c:v>FY 2081/82</c:v>
                </c:pt>
                <c:pt idx="2">
                  <c:v>FY 2082/83</c:v>
                </c:pt>
              </c:strCache>
            </c:strRef>
          </c:cat>
          <c:val>
            <c:numRef>
              <c:f>Sheet1!$B$2:$B$4</c:f>
              <c:numCache>
                <c:formatCode>#.##########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E-46E2-A972-B661B0CA7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Treatment Success Rate (%)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FY 2080/81</c:v>
                </c:pt>
                <c:pt idx="1">
                  <c:v>FY 2081/82</c:v>
                </c:pt>
                <c:pt idx="2">
                  <c:v>FY 2082/83</c:v>
                </c:pt>
              </c:strCache>
            </c:strRef>
          </c:cat>
          <c:val>
            <c:numRef>
              <c:f>Sheet1!$C$2:$C$4</c:f>
              <c:numCache>
                <c:formatCode>#.##########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DE-46E2-A972-B661B0CA72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Mortality rate (%)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FY 2080/81</c:v>
                </c:pt>
                <c:pt idx="1">
                  <c:v>FY 2081/82</c:v>
                </c:pt>
                <c:pt idx="2">
                  <c:v>FY 2082/83</c:v>
                </c:pt>
              </c:strCache>
            </c:strRef>
          </c:cat>
          <c:val>
            <c:numRef>
              <c:f>Sheet1!$D$2:$D$4</c:f>
              <c:numCache>
                <c:formatCode>#.##########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DE-46E2-A972-B661B0CA7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288768"/>
        <c:axId val="160290304"/>
      </c:lineChart>
      <c:catAx>
        <c:axId val="16028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0290304"/>
        <c:crosses val="autoZero"/>
        <c:auto val="1"/>
        <c:lblAlgn val="ctr"/>
        <c:lblOffset val="100"/>
        <c:noMultiLvlLbl val="0"/>
      </c:catAx>
      <c:valAx>
        <c:axId val="160290304"/>
        <c:scaling>
          <c:orientation val="minMax"/>
        </c:scaling>
        <c:delete val="0"/>
        <c:axPos val="l"/>
        <c:numFmt formatCode="#.#######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028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Infant Std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>
          <a:solidFill>
            <a:schemeClr val="tx1"/>
          </a:solidFill>
          <a:latin typeface="Gill Sans Infant Std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208835898146909E-2"/>
          <c:y val="3.5155608954675441E-2"/>
          <c:w val="0.85677978022244949"/>
          <c:h val="0.471795346438759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(FY 2082/83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name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7-4CE5-9F87-725EE22650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Achievement (FY 2082/83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name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7-4CE5-9F87-725EE2265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59296"/>
        <c:axId val="160301056"/>
      </c:barChart>
      <c:catAx>
        <c:axId val="15995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0301056"/>
        <c:crosses val="autoZero"/>
        <c:auto val="1"/>
        <c:lblAlgn val="ctr"/>
        <c:lblOffset val="100"/>
        <c:noMultiLvlLbl val="0"/>
      </c:catAx>
      <c:valAx>
        <c:axId val="1603010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r>
                  <a:rPr lang="en-US" sz="1600" dirty="0"/>
                  <a:t>Numbers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Gill Sans Infant Std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5995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Infant Std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Gill Sans Infant Std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25317567388018E-2"/>
          <c:y val="3.7037985099260207E-2"/>
          <c:w val="0.87428642223290753"/>
          <c:h val="0.590243005103409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Presumptive cases examined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8100" cap="rnd">
                <a:solidFill>
                  <a:srgbClr val="FF0000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Sheet1!$A$2:$A$3</c:f>
              <c:strCache>
                <c:ptCount val="1"/>
                <c:pt idx="0">
                  <c:v>palika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2E-4BE0-9FC0-655AB72D6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Sputum Smear Positive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palika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2E-4BE0-9FC0-655AB72D6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0271360"/>
        <c:axId val="16027315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Positivity Rate (%)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1"/>
                <c:pt idx="0">
                  <c:v>palika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 formatCode="0.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E-4BE0-9FC0-655AB72D6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8690560"/>
        <c:axId val="213133568"/>
      </c:lineChart>
      <c:catAx>
        <c:axId val="16027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0273152"/>
        <c:crosses val="autoZero"/>
        <c:auto val="1"/>
        <c:lblAlgn val="ctr"/>
        <c:lblOffset val="100"/>
        <c:noMultiLvlLbl val="0"/>
      </c:catAx>
      <c:valAx>
        <c:axId val="1602731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r>
                  <a:rPr lang="en-US" dirty="0"/>
                  <a:t>Numbers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Gill Sans Infant Std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0271360"/>
        <c:crosses val="autoZero"/>
        <c:crossBetween val="between"/>
      </c:valAx>
      <c:valAx>
        <c:axId val="21313356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r>
                  <a:rPr lang="en-US" dirty="0"/>
                  <a:t>Percentage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Gill Sans Infant Std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248690560"/>
        <c:crosses val="max"/>
        <c:crossBetween val="between"/>
      </c:valAx>
      <c:catAx>
        <c:axId val="248690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1335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9.7794829117916524E-2"/>
          <c:y val="0.92902423914508736"/>
          <c:w val="0.83486834322005266"/>
          <c:h val="6.20101830407869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Infant Std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Gill Sans Infant Std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45164596814565E-2"/>
          <c:y val="0.1069212346181322"/>
          <c:w val="0.85152180122780174"/>
          <c:h val="0.621622767749267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Numbers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Total contacts of PBC investigated</c:v>
                </c:pt>
                <c:pt idx="1">
                  <c:v>Total child &lt;5 year identified</c:v>
                </c:pt>
                <c:pt idx="2">
                  <c:v>Eligible for TPT</c:v>
                </c:pt>
                <c:pt idx="3">
                  <c:v>Enrolled on TPT</c:v>
                </c:pt>
                <c:pt idx="4">
                  <c:v>Completed TPT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5-41D9-AA20-6A5CB2944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175040"/>
        <c:axId val="161210368"/>
      </c:barChart>
      <c:catAx>
        <c:axId val="161175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r>
                  <a:rPr lang="en-US" sz="2000" dirty="0"/>
                  <a:t>Indicators</a:t>
                </a:r>
              </a:p>
            </c:rich>
          </c:tx>
          <c:layout>
            <c:manualLayout>
              <c:xMode val="edge"/>
              <c:yMode val="edge"/>
              <c:x val="0.47050590551181098"/>
              <c:y val="0.933491931929950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Gill Sans Infant Std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1210368"/>
        <c:crosses val="autoZero"/>
        <c:auto val="1"/>
        <c:lblAlgn val="ctr"/>
        <c:lblOffset val="100"/>
        <c:noMultiLvlLbl val="0"/>
      </c:catAx>
      <c:valAx>
        <c:axId val="1612103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Infant Std" panose="020B0502020104020203" pitchFamily="34" charset="0"/>
                    <a:ea typeface="+mn-ea"/>
                    <a:cs typeface="+mn-cs"/>
                  </a:defRPr>
                </a:pPr>
                <a:r>
                  <a:rPr lang="en-US" sz="1800" dirty="0"/>
                  <a:t>Numbers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Gill Sans Infant Std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Infant Std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61175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Gill Sans Infant Std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A21DA-054B-4770-9678-5DCFD69DA6E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39F79-CC6E-4376-B48F-F39C4EF0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4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39F79-CC6E-4376-B48F-F39C4EF0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43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39F79-CC6E-4376-B48F-F39C4EF0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91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39F79-CC6E-4376-B48F-F39C4EF0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39F79-CC6E-4376-B48F-F39C4EF0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7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3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2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7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5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1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2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36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3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11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EA05345D-8AC9-4DFC-858C-1A66621E0FA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5A7E57C-F70E-4C4B-98EB-850AAB21AD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61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1189E4-83C8-5798-5AB2-EBDF8C411CF0}"/>
              </a:ext>
            </a:extLst>
          </p:cNvPr>
          <p:cNvGrpSpPr/>
          <p:nvPr userDrawn="1"/>
        </p:nvGrpSpPr>
        <p:grpSpPr>
          <a:xfrm>
            <a:off x="838200" y="6572250"/>
            <a:ext cx="10636972" cy="104775"/>
            <a:chOff x="0" y="6701512"/>
            <a:chExt cx="8282354" cy="10477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F45CA64-87F7-FCA8-0EE2-1FC6C8CE2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01512"/>
              <a:ext cx="828235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440C947-235A-F886-5D81-7C965744300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754496"/>
              <a:ext cx="827282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F3CD39-B52E-2FAE-FAFE-8DA4CB749C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806287"/>
              <a:ext cx="8282354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 descr="File:Emblem of Nepal (2020).svg - Wikimedia Commons">
            <a:extLst>
              <a:ext uri="{FF2B5EF4-FFF2-40B4-BE49-F238E27FC236}">
                <a16:creationId xmlns:a16="http://schemas.microsoft.com/office/drawing/2014/main" id="{22A7CE87-B29A-E4DA-A630-54947F410D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1" y="6040270"/>
            <a:ext cx="797919" cy="66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DA196B-FE73-2F0C-F355-39AAD4EBB18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1475172" y="6000478"/>
            <a:ext cx="676547" cy="67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16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77C2-994F-47B2-841D-2581219340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Program Review Workshop</a:t>
            </a:r>
            <a:r>
              <a:rPr lang="en-US" sz="3600" b="1" dirty="0">
                <a:solidFill>
                  <a:srgbClr val="002060"/>
                </a:solidFill>
              </a:rPr>
              <a:t/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National TB Program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FY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2082/83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FAEEC-EC78-4885-9E59-DE6C43E64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954911"/>
            <a:ext cx="8152108" cy="2519505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Review Period :FY </a:t>
            </a:r>
            <a:r>
              <a:rPr lang="en-US" sz="4000" dirty="0" smtClean="0"/>
              <a:t>2082/83</a:t>
            </a:r>
            <a:endParaRPr lang="en-US" sz="4000" dirty="0"/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District:Terathum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Name of presenter</a:t>
            </a:r>
            <a:r>
              <a:rPr lang="en-US" sz="4000" dirty="0" smtClean="0"/>
              <a:t>:</a:t>
            </a:r>
            <a:endParaRPr lang="en-US" sz="4000" dirty="0"/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Date</a:t>
            </a:r>
            <a:r>
              <a:rPr lang="en-US" sz="4000" dirty="0" smtClean="0"/>
              <a:t>:</a:t>
            </a:r>
            <a:endParaRPr lang="en-US" dirty="0"/>
          </a:p>
        </p:txBody>
      </p:sp>
      <p:sp>
        <p:nvSpPr>
          <p:cNvPr id="4" name="AutoShape 2" descr="Beautiful Laliguras with Mt. Macchapuchre in background a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Beautiful Laliguras with Mt. Macchapuchre in background as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National Flower : #rhododendron #laligurash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National Flower : #rhododendron #laligurash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National Flower : #rhododendron #laligurash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National Flower : #rhododendron #laligurash ...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566" y="3797084"/>
            <a:ext cx="3652434" cy="306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811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F077AB-8A05-41E4-822E-00361E700550}"/>
              </a:ext>
            </a:extLst>
          </p:cNvPr>
          <p:cNvSpPr txBox="1"/>
          <p:nvPr/>
        </p:nvSpPr>
        <p:spPr>
          <a:xfrm>
            <a:off x="341085" y="2013467"/>
            <a:ext cx="11509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ill Sans Infant Std" panose="020B0502020104020203" pitchFamily="34" charset="0"/>
              </a:rPr>
              <a:t>Section: I</a:t>
            </a:r>
          </a:p>
          <a:p>
            <a:pPr algn="ctr"/>
            <a:r>
              <a:rPr lang="en-US" sz="6600" dirty="0">
                <a:latin typeface="Gill Sans Infant Std" panose="020B0502020104020203" pitchFamily="34" charset="0"/>
                <a:cs typeface="Aldhabi" panose="020B0604020202020204" pitchFamily="2" charset="-78"/>
              </a:rPr>
              <a:t>Key Programmatic Indicators</a:t>
            </a:r>
            <a:endParaRPr lang="en-US" sz="6600" dirty="0">
              <a:latin typeface="Gill Sans Infant Std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3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E4FF-B90B-8D6C-6D8F-D49F055E9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7138"/>
            <a:ext cx="12192000" cy="961693"/>
          </a:xfrm>
        </p:spPr>
        <p:txBody>
          <a:bodyPr/>
          <a:lstStyle/>
          <a:p>
            <a:r>
              <a:rPr lang="en-US" dirty="0"/>
              <a:t>Service Outlets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A9DC118-F003-913B-91DF-B68070653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47805"/>
              </p:ext>
            </p:extLst>
          </p:nvPr>
        </p:nvGraphicFramePr>
        <p:xfrm>
          <a:off x="6096000" y="610870"/>
          <a:ext cx="5939246" cy="38683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22390">
                  <a:extLst>
                    <a:ext uri="{9D8B030D-6E8A-4147-A177-3AD203B41FA5}">
                      <a16:colId xmlns:a16="http://schemas.microsoft.com/office/drawing/2014/main" val="3034893001"/>
                    </a:ext>
                  </a:extLst>
                </a:gridCol>
                <a:gridCol w="3316856">
                  <a:extLst>
                    <a:ext uri="{9D8B030D-6E8A-4147-A177-3AD203B41FA5}">
                      <a16:colId xmlns:a16="http://schemas.microsoft.com/office/drawing/2014/main" val="5903253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Particulars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Number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34251"/>
                  </a:ext>
                </a:extLst>
              </a:tr>
              <a:tr h="51776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Total Population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82276"/>
                  </a:ext>
                </a:extLst>
              </a:tr>
              <a:tr h="3527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DOTS centers</a:t>
                      </a:r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64727"/>
                  </a:ext>
                </a:extLst>
              </a:tr>
              <a:tr h="36923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Urban DOTS centers</a:t>
                      </a:r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62806"/>
                  </a:ext>
                </a:extLst>
              </a:tr>
              <a:tr h="39805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DR TB treatment sub centers</a:t>
                      </a:r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8926"/>
                  </a:ext>
                </a:extLst>
              </a:tr>
              <a:tr h="35523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Designated Microscopy centers</a:t>
                      </a:r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28017"/>
                  </a:ext>
                </a:extLst>
              </a:tr>
              <a:tr h="567451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23785"/>
                  </a:ext>
                </a:extLst>
              </a:tr>
              <a:tr h="38293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31163"/>
                  </a:ext>
                </a:extLst>
              </a:tr>
              <a:tr h="328524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582153"/>
                  </a:ext>
                </a:extLst>
              </a:tr>
            </a:tbl>
          </a:graphicData>
        </a:graphic>
      </p:graphicFrame>
      <p:sp>
        <p:nvSpPr>
          <p:cNvPr id="4" name="AutoShape 2" descr="GIS 26 new Municipality Map | Local Governance and Community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GIS 26 new Municipality Map | Local Governance and Community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GIS 26 new Municipality Map | Local Governance and Community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GIS 26 new Municipality Map | Local Governance and Community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9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DB37D-0CCD-4D05-94E2-EBA95FB9E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09" y="284176"/>
            <a:ext cx="11938782" cy="78189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Service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Site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sz="3600" dirty="0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F1F7B121-26CB-4824-B5C3-7B4554AC8D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108228"/>
              </p:ext>
            </p:extLst>
          </p:nvPr>
        </p:nvGraphicFramePr>
        <p:xfrm>
          <a:off x="126609" y="1066074"/>
          <a:ext cx="11938781" cy="49197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5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513">
                  <a:extLst>
                    <a:ext uri="{9D8B030D-6E8A-4147-A177-3AD203B41FA5}">
                      <a16:colId xmlns:a16="http://schemas.microsoft.com/office/drawing/2014/main" val="603816753"/>
                    </a:ext>
                  </a:extLst>
                </a:gridCol>
                <a:gridCol w="712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984">
                  <a:extLst>
                    <a:ext uri="{9D8B030D-6E8A-4147-A177-3AD203B41FA5}">
                      <a16:colId xmlns:a16="http://schemas.microsoft.com/office/drawing/2014/main" val="3571305406"/>
                    </a:ext>
                  </a:extLst>
                </a:gridCol>
                <a:gridCol w="803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4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70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28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94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64686">
                <a:tc rowSpan="2"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Number of Service Sites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GoN Health Facilities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baseline="30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Private/NGO Health Facilities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03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Hospital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Basic Hospital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Ayurveda service sites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PHCC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HP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BHSC/CHU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Urban Health Clinic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Other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GoN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 HF (Jail, Army and Police Hospital, etc.)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Hospital/Nursing Homes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Polyclinics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Community Hospital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Hospitals/ Clinic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 of NGO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59"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Health facilities</a:t>
                      </a:r>
                      <a:endParaRPr lang="en-US" sz="1600" kern="1200" dirty="0">
                        <a:solidFill>
                          <a:schemeClr val="bg1"/>
                        </a:solidFill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0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DOTS Centers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MDR Treatment Sub-Centers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89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Microscopy Centers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706601"/>
                  </a:ext>
                </a:extLst>
              </a:tr>
              <a:tr h="31430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Gill Sans Infant Std" panose="020B0502020104020203"/>
                        </a:rPr>
                        <a:t>GeneXpert Centers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09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798523"/>
                  </a:ext>
                </a:extLst>
              </a:tr>
              <a:tr h="314309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50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12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C301D-BEA9-41A6-885D-839EE658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6" y="361122"/>
            <a:ext cx="11929403" cy="602515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Units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5ABCCA-E0CB-46C9-8018-B2F0106CBA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64717"/>
              </p:ext>
            </p:extLst>
          </p:nvPr>
        </p:nvGraphicFramePr>
        <p:xfrm>
          <a:off x="131298" y="1175575"/>
          <a:ext cx="11929403" cy="4754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5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3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6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1. DOTS centers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GoN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NGO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Private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Other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Total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in the District  (DOTS Center)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sending Case Finding Report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sending Treatment Outcome Report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Using NTPMIS (</a:t>
                      </a: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eTB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 register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Sending Monthly Reports to HMIS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631">
                <a:tc gridSpan="6">
                  <a:txBody>
                    <a:bodyPr/>
                    <a:lstStyle/>
                    <a:p>
                      <a:pPr marL="287338" marR="0" indent="-233363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  <a:ea typeface="+mn-ea"/>
                        <a:cs typeface="+mn-cs"/>
                      </a:endParaRPr>
                    </a:p>
                  </a:txBody>
                  <a:tcPr marL="5572" marR="5572" marT="5572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in the District  (Designated Microscopy centers)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marT="45683" marB="45683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0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reporting units in the District  (GeneXpert centers)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marT="45683" marB="45683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27436"/>
                  </a:ext>
                </a:extLst>
              </a:tr>
              <a:tr h="657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Infant Std" panose="020B0502020104020203"/>
                        </a:rPr>
                        <a:t>No. of Designated Microscopy Centers sending slides for quality control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ill Sans Infant Std" panose="020B0502020104020203"/>
                      </a:endParaRPr>
                    </a:p>
                  </a:txBody>
                  <a:tcPr marT="45683" marB="45683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Gill Sans Infant Std" panose="020B0502020104020203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29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7173C-1208-43D5-A850-E49F9B04C5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4163"/>
            <a:ext cx="11712575" cy="812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Trend of Key TB indicators Half Yearly</a:t>
            </a:r>
          </a:p>
        </p:txBody>
      </p:sp>
      <p:graphicFrame>
        <p:nvGraphicFramePr>
          <p:cNvPr id="4" name="Content Placeholder 12">
            <a:extLst>
              <a:ext uri="{FF2B5EF4-FFF2-40B4-BE49-F238E27FC236}">
                <a16:creationId xmlns:a16="http://schemas.microsoft.com/office/drawing/2014/main" id="{7161014F-E8DF-4471-A7C6-C3F97FDFAA1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89341963"/>
              </p:ext>
            </p:extLst>
          </p:nvPr>
        </p:nvGraphicFramePr>
        <p:xfrm>
          <a:off x="376238" y="1096963"/>
          <a:ext cx="11815762" cy="510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099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45D7-581F-4393-BD90-CF05BA429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2" y="570504"/>
            <a:ext cx="11916814" cy="95349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Palika  TB Case Finding FY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2082/83 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779A49-6E45-4E33-B534-5AC37C6B2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669771"/>
              </p:ext>
            </p:extLst>
          </p:nvPr>
        </p:nvGraphicFramePr>
        <p:xfrm>
          <a:off x="0" y="1709200"/>
          <a:ext cx="11929003" cy="434888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61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2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5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5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06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2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2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4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29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29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17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9711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4534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134234">
                  <a:extLst>
                    <a:ext uri="{9D8B030D-6E8A-4147-A177-3AD203B41FA5}">
                      <a16:colId xmlns:a16="http://schemas.microsoft.com/office/drawing/2014/main" val="93835547"/>
                    </a:ext>
                  </a:extLst>
                </a:gridCol>
              </a:tblGrid>
              <a:tr h="11485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Type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New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Relapse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Treatment After Failure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Treatment After Lost to Follow-up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Other Previously Treated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Other Treatment History Unknown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Total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Percentage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25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F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6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M</a:t>
                      </a:r>
                      <a:endParaRPr lang="en-SG" sz="16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SG" sz="1600" b="1" i="0" u="none" strike="noStrike" dirty="0"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576">
                <a:tc>
                  <a:txBody>
                    <a:bodyPr/>
                    <a:lstStyle/>
                    <a:p>
                      <a:pPr algn="l" fontAlgn="b"/>
                      <a:r>
                        <a:rPr lang="en-SG" sz="1800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Pulmonary (BC)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72000" marR="7200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l" fontAlgn="b"/>
                      <a:r>
                        <a:rPr lang="en-SG" sz="1800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Pulmonary (CD)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72000" marR="7200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2373">
                <a:tc>
                  <a:txBody>
                    <a:bodyPr/>
                    <a:lstStyle/>
                    <a:p>
                      <a:pPr algn="l" fontAlgn="b"/>
                      <a:r>
                        <a:rPr lang="en-SG" sz="1800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Extra</a:t>
                      </a:r>
                      <a:r>
                        <a:rPr lang="en-SG" sz="1800" u="none" strike="noStrike" baseline="0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 </a:t>
                      </a:r>
                      <a:r>
                        <a:rPr lang="en-SG" sz="1800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Pulmonary (BC or CD)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72000" marR="7200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262">
                <a:tc>
                  <a:txBody>
                    <a:bodyPr/>
                    <a:lstStyle/>
                    <a:p>
                      <a:pPr algn="l" fontAlgn="b"/>
                      <a:r>
                        <a:rPr lang="en-SG" sz="1800" b="1" u="none" strike="noStrike" dirty="0">
                          <a:solidFill>
                            <a:schemeClr val="bg1"/>
                          </a:solidFill>
                          <a:effectLst/>
                          <a:latin typeface="Gill Sans Infant Std" panose="020B0502020104020203" pitchFamily="34" charset="0"/>
                        </a:rPr>
                        <a:t>Total</a:t>
                      </a:r>
                      <a:endParaRPr lang="en-SG" sz="1800" b="1" i="0" u="none" strike="noStrike" dirty="0">
                        <a:solidFill>
                          <a:schemeClr val="bg1"/>
                        </a:solidFill>
                        <a:effectLst/>
                        <a:latin typeface="Gill Sans Infant Std" panose="020B0502020104020203" pitchFamily="34" charset="0"/>
                      </a:endParaRPr>
                    </a:p>
                  </a:txBody>
                  <a:tcPr marL="72000" marR="7200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96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22AD-54D7-4270-9483-993BD232D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57" y="612743"/>
            <a:ext cx="11858172" cy="107767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Target vs Achievement: TB Case Finding</a:t>
            </a:r>
            <a:endParaRPr lang="en-US" sz="3600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1B75B340-D039-44D0-A7B7-6B3DA3B64C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724474"/>
              </p:ext>
            </p:extLst>
          </p:nvPr>
        </p:nvGraphicFramePr>
        <p:xfrm>
          <a:off x="159657" y="1989055"/>
          <a:ext cx="11858172" cy="3932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402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D7799-56B4-467C-B1B8-8F06D661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6" y="284176"/>
            <a:ext cx="11814628" cy="1508760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/>
              <a:t>palika</a:t>
            </a:r>
            <a:r>
              <a:rPr lang="en-US" sz="3200" dirty="0"/>
              <a:t> Wise </a:t>
            </a:r>
            <a:r>
              <a:rPr lang="en-US" sz="3200" dirty="0" err="1">
                <a:solidFill>
                  <a:srgbClr val="FF0000"/>
                </a:solidFill>
              </a:rPr>
              <a:t>eTB</a:t>
            </a:r>
            <a:r>
              <a:rPr lang="en-US" sz="3200" dirty="0"/>
              <a:t> Vs </a:t>
            </a:r>
            <a:r>
              <a:rPr lang="en-US" sz="3200" dirty="0">
                <a:solidFill>
                  <a:srgbClr val="FF0000"/>
                </a:solidFill>
              </a:rPr>
              <a:t>HMIS-</a:t>
            </a:r>
            <a:r>
              <a:rPr lang="en-US" sz="3200" dirty="0"/>
              <a:t>CF Data FY </a:t>
            </a:r>
            <a:r>
              <a:rPr lang="en-US" sz="3200" dirty="0" smtClean="0"/>
              <a:t>2082/83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220254"/>
              </p:ext>
            </p:extLst>
          </p:nvPr>
        </p:nvGraphicFramePr>
        <p:xfrm>
          <a:off x="423082" y="2156346"/>
          <a:ext cx="11586948" cy="1702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2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2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1083">
                <a:tc>
                  <a:txBody>
                    <a:bodyPr/>
                    <a:lstStyle/>
                    <a:p>
                      <a:r>
                        <a:rPr lang="en-US" dirty="0"/>
                        <a:t>Total </a:t>
                      </a:r>
                      <a:r>
                        <a:rPr lang="en-US" dirty="0" err="1"/>
                        <a:t>Calse</a:t>
                      </a:r>
                      <a:r>
                        <a:rPr lang="en-US" dirty="0"/>
                        <a:t> in DHI|S2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Cases in </a:t>
                      </a:r>
                      <a:r>
                        <a:rPr lang="en-US" dirty="0" err="1"/>
                        <a:t>eTB</a:t>
                      </a:r>
                      <a:r>
                        <a:rPr lang="en-US" baseline="0" dirty="0"/>
                        <a:t> Register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Difference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0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43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93B4-0BC2-4EB7-AD39-F0FBD5BA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69" y="580884"/>
            <a:ext cx="11816862" cy="9616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Smear Microscopy Examination- FY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2082/83</a:t>
            </a:r>
            <a:endParaRPr lang="en-US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4F8B6DB8-808D-4DED-B2D2-C1BBBDDC0B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038178"/>
              </p:ext>
            </p:extLst>
          </p:nvPr>
        </p:nvGraphicFramePr>
        <p:xfrm>
          <a:off x="187569" y="2007908"/>
          <a:ext cx="11816862" cy="417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2293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56B22-9C76-4A3A-B2FE-A7570868D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96" y="284176"/>
            <a:ext cx="11764651" cy="150876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TB Preventive Therapy FY 2081/82 </a:t>
            </a:r>
            <a:endParaRPr lang="en-US" sz="3600" dirty="0"/>
          </a:p>
        </p:txBody>
      </p:sp>
      <p:graphicFrame>
        <p:nvGraphicFramePr>
          <p:cNvPr id="4" name="Content Placeholder 20">
            <a:extLst>
              <a:ext uri="{FF2B5EF4-FFF2-40B4-BE49-F238E27FC236}">
                <a16:creationId xmlns:a16="http://schemas.microsoft.com/office/drawing/2014/main" id="{869F2FD7-02F1-478A-B436-C34A28FDF1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941627"/>
              </p:ext>
            </p:extLst>
          </p:nvPr>
        </p:nvGraphicFramePr>
        <p:xfrm>
          <a:off x="358219" y="2011363"/>
          <a:ext cx="11566688" cy="4276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0853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F077AB-8A05-41E4-822E-00361E700550}"/>
              </a:ext>
            </a:extLst>
          </p:cNvPr>
          <p:cNvSpPr txBox="1"/>
          <p:nvPr/>
        </p:nvSpPr>
        <p:spPr>
          <a:xfrm>
            <a:off x="341085" y="972457"/>
            <a:ext cx="1150982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Gill Sans Infant Std" panose="020B0502020104020203" pitchFamily="34" charset="0"/>
              </a:rPr>
              <a:t>Section: II</a:t>
            </a:r>
          </a:p>
          <a:p>
            <a:pPr algn="ctr"/>
            <a:r>
              <a:rPr lang="en-US" sz="6600" b="1" dirty="0">
                <a:latin typeface="Gill Sans Infant Std" panose="020B0502020104020203" pitchFamily="34" charset="0"/>
              </a:rPr>
              <a:t>Program Implementation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76411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6AFA-15A7-4C32-93BD-5091A045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1" y="284176"/>
            <a:ext cx="11785598" cy="150876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स्थानीय तहले आ.ब</a:t>
            </a:r>
            <a:r>
              <a:rPr lang="ne-NP" sz="36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२०८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२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-८३ </a:t>
            </a:r>
            <a:r>
              <a:rPr lang="ne-NP" sz="3600" dirty="0">
                <a:solidFill>
                  <a:schemeClr val="accent1">
                    <a:lumMod val="75000"/>
                  </a:schemeClr>
                </a:solidFill>
              </a:rPr>
              <a:t>मा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e-NP" sz="3600" dirty="0">
                <a:solidFill>
                  <a:schemeClr val="accent1">
                    <a:lumMod val="75000"/>
                  </a:schemeClr>
                </a:solidFill>
              </a:rPr>
              <a:t>क्षयरोग सम्बन्धि गारेका कार्यक्रमहरुको विवरण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US" dirty="0">
              <a:latin typeface="0001 ARAP  BK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/>
              <a:t> </a:t>
            </a:r>
            <a:r>
              <a:rPr lang="ne-NP" dirty="0"/>
              <a:t>१.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6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0C41-7246-4E31-8E57-D15624005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02" y="284176"/>
            <a:ext cx="11800113" cy="150876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Other Logistics Required for FY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208</a:t>
            </a:r>
            <a:r>
              <a:rPr lang="ne-NP" sz="3600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/8</a:t>
            </a:r>
            <a:r>
              <a:rPr lang="ne-NP" sz="36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en-US" sz="3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6AE9500-4F87-4110-926E-3F20A1E5D7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727334"/>
              </p:ext>
            </p:extLst>
          </p:nvPr>
        </p:nvGraphicFramePr>
        <p:xfrm>
          <a:off x="194902" y="1932035"/>
          <a:ext cx="11800113" cy="4341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2655">
                  <a:extLst>
                    <a:ext uri="{9D8B030D-6E8A-4147-A177-3AD203B41FA5}">
                      <a16:colId xmlns:a16="http://schemas.microsoft.com/office/drawing/2014/main" val="4095784604"/>
                    </a:ext>
                  </a:extLst>
                </a:gridCol>
                <a:gridCol w="2769446">
                  <a:extLst>
                    <a:ext uri="{9D8B030D-6E8A-4147-A177-3AD203B41FA5}">
                      <a16:colId xmlns:a16="http://schemas.microsoft.com/office/drawing/2014/main" val="1208722010"/>
                    </a:ext>
                  </a:extLst>
                </a:gridCol>
                <a:gridCol w="4348012">
                  <a:extLst>
                    <a:ext uri="{9D8B030D-6E8A-4147-A177-3AD203B41FA5}">
                      <a16:colId xmlns:a16="http://schemas.microsoft.com/office/drawing/2014/main" val="596169172"/>
                    </a:ext>
                  </a:extLst>
                </a:gridCol>
              </a:tblGrid>
              <a:tr h="456209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Items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Required number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Justification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824349"/>
                  </a:ext>
                </a:extLst>
              </a:tr>
              <a:tr h="364383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Microscopes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34836"/>
                  </a:ext>
                </a:extLst>
              </a:tr>
              <a:tr h="385122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GeneXpert machine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976734"/>
                  </a:ext>
                </a:extLst>
              </a:tr>
              <a:tr h="572887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TB R&amp;R Register (treatment, lab, specify)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859350"/>
                  </a:ext>
                </a:extLst>
              </a:tr>
              <a:tr h="424393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Patients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 Card</a:t>
                      </a: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03569"/>
                  </a:ext>
                </a:extLst>
              </a:tr>
              <a:tr h="472488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Treatment Card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374384"/>
                  </a:ext>
                </a:extLst>
              </a:tr>
              <a:tr h="416256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TB General </a:t>
                      </a:r>
                      <a:r>
                        <a:rPr lang="en-US" sz="1800" b="0" baseline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Manual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269164"/>
                  </a:ext>
                </a:extLst>
              </a:tr>
              <a:tr h="416256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TB Training</a:t>
                      </a:r>
                      <a:r>
                        <a:rPr lang="en-US" sz="1800" b="0" baseline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 Manual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863699"/>
                  </a:ext>
                </a:extLst>
              </a:tr>
              <a:tr h="416256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Laptop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438122"/>
                  </a:ext>
                </a:extLst>
              </a:tr>
              <a:tr h="416256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Others</a:t>
                      </a:r>
                      <a:r>
                        <a:rPr lang="en-US" sz="1800" b="0" baseline="0" dirty="0">
                          <a:solidFill>
                            <a:schemeClr val="bg1"/>
                          </a:solidFill>
                          <a:latin typeface="Gill Sans Infant Std" panose="020B0502020104020203" pitchFamily="34" charset="0"/>
                        </a:rPr>
                        <a:t> (specify…)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bg1"/>
                        </a:solidFill>
                        <a:latin typeface="Gill Sans Infant Std" panose="020B05020201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763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712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6,011 Namaste Hands Stock Photos and Images - 123RF">
            <a:extLst>
              <a:ext uri="{FF2B5EF4-FFF2-40B4-BE49-F238E27FC236}">
                <a16:creationId xmlns:a16="http://schemas.microsoft.com/office/drawing/2014/main" id="{57CE010E-AC6F-4666-A1D8-2A4FBB5D8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61029" cy="206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6,011 Namaste Hands Stock Photos and Images - 123RF">
            <a:extLst>
              <a:ext uri="{FF2B5EF4-FFF2-40B4-BE49-F238E27FC236}">
                <a16:creationId xmlns:a16="http://schemas.microsoft.com/office/drawing/2014/main" id="{A0547667-F8D4-42C1-A00B-A9FBE6E3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971" y="0"/>
            <a:ext cx="2061029" cy="206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FFDBAB56-096C-782E-837C-375D503DB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433" y="0"/>
            <a:ext cx="7418895" cy="61727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AE8615-78C2-9EBC-8487-F01607EEA548}"/>
              </a:ext>
            </a:extLst>
          </p:cNvPr>
          <p:cNvSpPr/>
          <p:nvPr/>
        </p:nvSpPr>
        <p:spPr>
          <a:xfrm>
            <a:off x="3879129" y="6172752"/>
            <a:ext cx="41855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8584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1232</TotalTime>
  <Words>365</Words>
  <Application>Microsoft Office PowerPoint</Application>
  <PresentationFormat>Widescreen</PresentationFormat>
  <Paragraphs>130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0001 ARAP  BK</vt:lpstr>
      <vt:lpstr>Aldhabi</vt:lpstr>
      <vt:lpstr>Arial</vt:lpstr>
      <vt:lpstr>Calibri</vt:lpstr>
      <vt:lpstr>Gill Sans Infant Std</vt:lpstr>
      <vt:lpstr>Gill Sans MT</vt:lpstr>
      <vt:lpstr>Mangal</vt:lpstr>
      <vt:lpstr>Wingdings</vt:lpstr>
      <vt:lpstr>Banded</vt:lpstr>
      <vt:lpstr>Program Review Workshop National TB Program FY 2082/83</vt:lpstr>
      <vt:lpstr>PowerPoint Presentation</vt:lpstr>
      <vt:lpstr>Service Outlets</vt:lpstr>
      <vt:lpstr>Service Site :</vt:lpstr>
      <vt:lpstr>Reporting Units</vt:lpstr>
      <vt:lpstr>Trend of Key TB indicators Half Yearly</vt:lpstr>
      <vt:lpstr>Palika  TB Case Finding FY 2082/83 </vt:lpstr>
      <vt:lpstr>Target vs Achievement: TB Case Finding</vt:lpstr>
      <vt:lpstr>palika Wise eTB Vs HMIS-CF Data FY 2082/83</vt:lpstr>
      <vt:lpstr>Smear Microscopy Examination- FY 2082/83</vt:lpstr>
      <vt:lpstr>TB Preventive Therapy FY 2081/82 </vt:lpstr>
      <vt:lpstr>PowerPoint Presentation</vt:lpstr>
      <vt:lpstr> स्थानीय तहले आ.ब. २०८२-८३ मा क्षयरोग सम्बन्धि गारेका कार्यक्रमहरुको विवरण</vt:lpstr>
      <vt:lpstr>Other Logistics Required for FY 2083/84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Planning, Monitoring and Evaluation Workshop of  National TB Program FY 2078/79</dc:title>
  <dc:creator>Joshi, Lok</dc:creator>
  <cp:lastModifiedBy>dell</cp:lastModifiedBy>
  <cp:revision>121</cp:revision>
  <dcterms:created xsi:type="dcterms:W3CDTF">2022-07-03T05:45:10Z</dcterms:created>
  <dcterms:modified xsi:type="dcterms:W3CDTF">2026-09-17T08:17:06Z</dcterms:modified>
</cp:coreProperties>
</file>