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4888" r:id="rId3"/>
    <p:sldId id="4895" r:id="rId4"/>
    <p:sldId id="4896" r:id="rId5"/>
    <p:sldId id="4898" r:id="rId6"/>
    <p:sldId id="4897" r:id="rId7"/>
    <p:sldId id="4899" r:id="rId8"/>
    <p:sldId id="1538" r:id="rId9"/>
    <p:sldId id="4901" r:id="rId10"/>
    <p:sldId id="4909" r:id="rId11"/>
    <p:sldId id="263" r:id="rId12"/>
    <p:sldId id="261" r:id="rId13"/>
    <p:sldId id="264" r:id="rId14"/>
    <p:sldId id="266" r:id="rId15"/>
    <p:sldId id="1536" r:id="rId16"/>
    <p:sldId id="1535" r:id="rId17"/>
    <p:sldId id="260" r:id="rId18"/>
    <p:sldId id="4889" r:id="rId19"/>
    <p:sldId id="265" r:id="rId20"/>
    <p:sldId id="262" r:id="rId21"/>
    <p:sldId id="1537" r:id="rId22"/>
    <p:sldId id="4902" r:id="rId23"/>
    <p:sldId id="4903" r:id="rId24"/>
    <p:sldId id="4892" r:id="rId25"/>
    <p:sldId id="4904" r:id="rId26"/>
    <p:sldId id="4905" r:id="rId27"/>
    <p:sldId id="4906" r:id="rId28"/>
    <p:sldId id="4907" r:id="rId29"/>
    <p:sldId id="4908" r:id="rId30"/>
    <p:sldId id="4910" r:id="rId31"/>
    <p:sldId id="4911" r:id="rId32"/>
    <p:sldId id="259" r:id="rId33"/>
    <p:sldId id="4912" r:id="rId34"/>
    <p:sldId id="489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198D"/>
    <a:srgbClr val="509700"/>
    <a:srgbClr val="00FFFF"/>
    <a:srgbClr val="C88800"/>
    <a:srgbClr val="FF0066"/>
    <a:srgbClr val="9900CC"/>
    <a:srgbClr val="FF9999"/>
    <a:srgbClr val="FF7C8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548" y="32"/>
      </p:cViewPr>
      <p:guideLst>
        <p:guide orient="horz" pos="2184"/>
        <p:guide pos="3840"/>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kul Bohara" userId="45c434014a2790a5" providerId="LiveId" clId="{69D5D8AB-E960-485B-AFD7-26910305824D}"/>
    <pc:docChg chg="undo redo custSel mod addSld delSld modSld sldOrd">
      <pc:chgData name="Gokul Bohara" userId="45c434014a2790a5" providerId="LiveId" clId="{69D5D8AB-E960-485B-AFD7-26910305824D}" dt="2026-05-05T06:16:18.530" v="19705" actId="47"/>
      <pc:docMkLst>
        <pc:docMk/>
      </pc:docMkLst>
      <pc:sldChg chg="addSp delSp modSp new mod">
        <pc:chgData name="Gokul Bohara" userId="45c434014a2790a5" providerId="LiveId" clId="{69D5D8AB-E960-485B-AFD7-26910305824D}" dt="2026-04-22T05:47:08.937" v="9774" actId="14100"/>
        <pc:sldMkLst>
          <pc:docMk/>
          <pc:sldMk cId="2185583114" sldId="256"/>
        </pc:sldMkLst>
        <pc:spChg chg="mod">
          <ac:chgData name="Gokul Bohara" userId="45c434014a2790a5" providerId="LiveId" clId="{69D5D8AB-E960-485B-AFD7-26910305824D}" dt="2026-04-22T05:47:08.937" v="9774" actId="14100"/>
          <ac:spMkLst>
            <pc:docMk/>
            <pc:sldMk cId="2185583114" sldId="256"/>
            <ac:spMk id="2" creationId="{223221B2-D6F5-8BB9-D234-8E98B7DDF897}"/>
          </ac:spMkLst>
        </pc:spChg>
        <pc:picChg chg="add mod ord">
          <ac:chgData name="Gokul Bohara" userId="45c434014a2790a5" providerId="LiveId" clId="{69D5D8AB-E960-485B-AFD7-26910305824D}" dt="2026-04-21T11:39:15.918" v="9419" actId="167"/>
          <ac:picMkLst>
            <pc:docMk/>
            <pc:sldMk cId="2185583114" sldId="256"/>
            <ac:picMk id="6" creationId="{C844A7F9-188E-37F9-9C67-97D5A26AEFF7}"/>
          </ac:picMkLst>
        </pc:picChg>
        <pc:picChg chg="add mod">
          <ac:chgData name="Gokul Bohara" userId="45c434014a2790a5" providerId="LiveId" clId="{69D5D8AB-E960-485B-AFD7-26910305824D}" dt="2026-04-21T11:39:44.014" v="9440" actId="1037"/>
          <ac:picMkLst>
            <pc:docMk/>
            <pc:sldMk cId="2185583114" sldId="256"/>
            <ac:picMk id="7" creationId="{50598D4E-3E8B-9DCE-5A18-D181B1793502}"/>
          </ac:picMkLst>
        </pc:picChg>
      </pc:sldChg>
      <pc:sldChg chg="addSp delSp modSp new mod">
        <pc:chgData name="Gokul Bohara" userId="45c434014a2790a5" providerId="LiveId" clId="{69D5D8AB-E960-485B-AFD7-26910305824D}" dt="2026-05-05T05:53:15.646" v="18814" actId="1076"/>
        <pc:sldMkLst>
          <pc:docMk/>
          <pc:sldMk cId="655822322" sldId="259"/>
        </pc:sldMkLst>
        <pc:spChg chg="add mod">
          <ac:chgData name="Gokul Bohara" userId="45c434014a2790a5" providerId="LiveId" clId="{69D5D8AB-E960-485B-AFD7-26910305824D}" dt="2026-05-05T05:52:24.054" v="18812" actId="20577"/>
          <ac:spMkLst>
            <pc:docMk/>
            <pc:sldMk cId="655822322" sldId="259"/>
            <ac:spMk id="2" creationId="{E3A65EE1-9397-4823-63EB-5424DA86526F}"/>
          </ac:spMkLst>
        </pc:spChg>
        <pc:picChg chg="add del mod">
          <ac:chgData name="Gokul Bohara" userId="45c434014a2790a5" providerId="LiveId" clId="{69D5D8AB-E960-485B-AFD7-26910305824D}" dt="2026-05-04T07:16:07.348" v="14661" actId="21"/>
          <ac:picMkLst>
            <pc:docMk/>
            <pc:sldMk cId="655822322" sldId="259"/>
            <ac:picMk id="3" creationId="{543D6314-44F9-9A14-C807-439A8D90930D}"/>
          </ac:picMkLst>
        </pc:picChg>
        <pc:picChg chg="add mod">
          <ac:chgData name="Gokul Bohara" userId="45c434014a2790a5" providerId="LiveId" clId="{69D5D8AB-E960-485B-AFD7-26910305824D}" dt="2026-05-05T05:53:15.646" v="18814" actId="1076"/>
          <ac:picMkLst>
            <pc:docMk/>
            <pc:sldMk cId="655822322" sldId="259"/>
            <ac:picMk id="4" creationId="{109C92D5-EFE6-88B3-8B92-B5BA7A8E8AFE}"/>
          </ac:picMkLst>
        </pc:picChg>
        <pc:picChg chg="add mod">
          <ac:chgData name="Gokul Bohara" userId="45c434014a2790a5" providerId="LiveId" clId="{69D5D8AB-E960-485B-AFD7-26910305824D}" dt="2026-05-05T05:51:37.596" v="18742" actId="1037"/>
          <ac:picMkLst>
            <pc:docMk/>
            <pc:sldMk cId="655822322" sldId="259"/>
            <ac:picMk id="4098" creationId="{9890D853-F064-2B2D-3132-E30C04DE7049}"/>
          </ac:picMkLst>
        </pc:picChg>
      </pc:sldChg>
      <pc:sldChg chg="addSp delSp modSp new mod ord setBg">
        <pc:chgData name="Gokul Bohara" userId="45c434014a2790a5" providerId="LiveId" clId="{69D5D8AB-E960-485B-AFD7-26910305824D}" dt="2026-04-21T06:43:19.004" v="3554" actId="207"/>
        <pc:sldMkLst>
          <pc:docMk/>
          <pc:sldMk cId="2137050559" sldId="260"/>
        </pc:sldMkLst>
        <pc:spChg chg="add mod">
          <ac:chgData name="Gokul Bohara" userId="45c434014a2790a5" providerId="LiveId" clId="{69D5D8AB-E960-485B-AFD7-26910305824D}" dt="2026-04-21T06:43:19.004" v="3554" actId="207"/>
          <ac:spMkLst>
            <pc:docMk/>
            <pc:sldMk cId="2137050559" sldId="260"/>
            <ac:spMk id="2" creationId="{725765AF-1E41-EB3F-55C1-4AE4C0547330}"/>
          </ac:spMkLst>
        </pc:spChg>
        <pc:spChg chg="add mod">
          <ac:chgData name="Gokul Bohara" userId="45c434014a2790a5" providerId="LiveId" clId="{69D5D8AB-E960-485B-AFD7-26910305824D}" dt="2026-04-09T12:20:40.868" v="2217" actId="20577"/>
          <ac:spMkLst>
            <pc:docMk/>
            <pc:sldMk cId="2137050559" sldId="260"/>
            <ac:spMk id="6" creationId="{DDCF0D69-93B5-6F35-7621-413D9F800018}"/>
          </ac:spMkLst>
        </pc:spChg>
        <pc:picChg chg="add mod">
          <ac:chgData name="Gokul Bohara" userId="45c434014a2790a5" providerId="LiveId" clId="{69D5D8AB-E960-485B-AFD7-26910305824D}" dt="2026-04-10T05:04:25.467" v="2538" actId="1037"/>
          <ac:picMkLst>
            <pc:docMk/>
            <pc:sldMk cId="2137050559" sldId="260"/>
            <ac:picMk id="1026" creationId="{B6533A40-7D89-01E3-964F-17EB8265A918}"/>
          </ac:picMkLst>
        </pc:picChg>
      </pc:sldChg>
      <pc:sldChg chg="addSp delSp modSp new mod modTransition setBg">
        <pc:chgData name="Gokul Bohara" userId="45c434014a2790a5" providerId="LiveId" clId="{69D5D8AB-E960-485B-AFD7-26910305824D}" dt="2026-04-21T11:43:34.641" v="9563" actId="1076"/>
        <pc:sldMkLst>
          <pc:docMk/>
          <pc:sldMk cId="1654364018" sldId="261"/>
        </pc:sldMkLst>
        <pc:spChg chg="add mod topLvl">
          <ac:chgData name="Gokul Bohara" userId="45c434014a2790a5" providerId="LiveId" clId="{69D5D8AB-E960-485B-AFD7-26910305824D}" dt="2026-04-21T11:43:34.641" v="9563" actId="1076"/>
          <ac:spMkLst>
            <pc:docMk/>
            <pc:sldMk cId="1654364018" sldId="261"/>
            <ac:spMk id="40" creationId="{CC2FD595-8850-C98D-2402-73D495EC3820}"/>
          </ac:spMkLst>
        </pc:spChg>
        <pc:grpChg chg="add mod">
          <ac:chgData name="Gokul Bohara" userId="45c434014a2790a5" providerId="LiveId" clId="{69D5D8AB-E960-485B-AFD7-26910305824D}" dt="2026-04-10T05:19:02.836" v="2654" actId="1035"/>
          <ac:grpSpMkLst>
            <pc:docMk/>
            <pc:sldMk cId="1654364018" sldId="261"/>
            <ac:grpSpMk id="44" creationId="{D85C6CA9-66EF-ABF4-C72A-FC500F03724E}"/>
          </ac:grpSpMkLst>
        </pc:grpChg>
        <pc:picChg chg="mod topLvl">
          <ac:chgData name="Gokul Bohara" userId="45c434014a2790a5" providerId="LiveId" clId="{69D5D8AB-E960-485B-AFD7-26910305824D}" dt="2026-04-09T11:59:50.402" v="1678" actId="164"/>
          <ac:picMkLst>
            <pc:docMk/>
            <pc:sldMk cId="1654364018" sldId="261"/>
            <ac:picMk id="29" creationId="{B4B44B42-46F3-4039-2216-302BED361913}"/>
          </ac:picMkLst>
        </pc:picChg>
        <pc:picChg chg="mod topLvl">
          <ac:chgData name="Gokul Bohara" userId="45c434014a2790a5" providerId="LiveId" clId="{69D5D8AB-E960-485B-AFD7-26910305824D}" dt="2026-04-09T11:59:50.402" v="1678" actId="164"/>
          <ac:picMkLst>
            <pc:docMk/>
            <pc:sldMk cId="1654364018" sldId="261"/>
            <ac:picMk id="32" creationId="{DB69E570-2069-1C6A-B1BF-5F099284890C}"/>
          </ac:picMkLst>
        </pc:picChg>
        <pc:picChg chg="add del mod topLvl">
          <ac:chgData name="Gokul Bohara" userId="45c434014a2790a5" providerId="LiveId" clId="{69D5D8AB-E960-485B-AFD7-26910305824D}" dt="2026-04-09T11:59:50.402" v="1678" actId="164"/>
          <ac:picMkLst>
            <pc:docMk/>
            <pc:sldMk cId="1654364018" sldId="261"/>
            <ac:picMk id="35" creationId="{42B613B8-A03A-D55B-22DF-F880B4AD93BD}"/>
          </ac:picMkLst>
        </pc:picChg>
        <pc:picChg chg="mod topLvl">
          <ac:chgData name="Gokul Bohara" userId="45c434014a2790a5" providerId="LiveId" clId="{69D5D8AB-E960-485B-AFD7-26910305824D}" dt="2026-04-09T11:59:50.402" v="1678" actId="164"/>
          <ac:picMkLst>
            <pc:docMk/>
            <pc:sldMk cId="1654364018" sldId="261"/>
            <ac:picMk id="37" creationId="{DB2D77AE-35C4-2668-8F3F-4EBB6BA0B9B4}"/>
          </ac:picMkLst>
        </pc:picChg>
      </pc:sldChg>
      <pc:sldChg chg="addSp delSp modSp new mod">
        <pc:chgData name="Gokul Bohara" userId="45c434014a2790a5" providerId="LiveId" clId="{69D5D8AB-E960-485B-AFD7-26910305824D}" dt="2026-05-05T04:56:51.880" v="17519" actId="20577"/>
        <pc:sldMkLst>
          <pc:docMk/>
          <pc:sldMk cId="4146310312" sldId="262"/>
        </pc:sldMkLst>
        <pc:spChg chg="add mod ord">
          <ac:chgData name="Gokul Bohara" userId="45c434014a2790a5" providerId="LiveId" clId="{69D5D8AB-E960-485B-AFD7-26910305824D}" dt="2026-05-05T04:56:51.880" v="17519" actId="20577"/>
          <ac:spMkLst>
            <pc:docMk/>
            <pc:sldMk cId="4146310312" sldId="262"/>
            <ac:spMk id="2" creationId="{6642380E-5E6F-F222-9E3A-D22BD4AD84C6}"/>
          </ac:spMkLst>
        </pc:spChg>
        <pc:spChg chg="add mod">
          <ac:chgData name="Gokul Bohara" userId="45c434014a2790a5" providerId="LiveId" clId="{69D5D8AB-E960-485B-AFD7-26910305824D}" dt="2026-04-21T11:45:34.329" v="9615" actId="6549"/>
          <ac:spMkLst>
            <pc:docMk/>
            <pc:sldMk cId="4146310312" sldId="262"/>
            <ac:spMk id="3" creationId="{728F8E99-6A72-C467-9225-90F2D60AA5C2}"/>
          </ac:spMkLst>
        </pc:spChg>
        <pc:picChg chg="add mod">
          <ac:chgData name="Gokul Bohara" userId="45c434014a2790a5" providerId="LiveId" clId="{69D5D8AB-E960-485B-AFD7-26910305824D}" dt="2026-05-04T05:07:53.233" v="13168" actId="14100"/>
          <ac:picMkLst>
            <pc:docMk/>
            <pc:sldMk cId="4146310312" sldId="262"/>
            <ac:picMk id="1026" creationId="{4E293343-D85C-0F03-6C0D-C17B485DA592}"/>
          </ac:picMkLst>
        </pc:picChg>
        <pc:cxnChg chg="add mod">
          <ac:chgData name="Gokul Bohara" userId="45c434014a2790a5" providerId="LiveId" clId="{69D5D8AB-E960-485B-AFD7-26910305824D}" dt="2026-04-21T07:17:46.762" v="4547" actId="13822"/>
          <ac:cxnSpMkLst>
            <pc:docMk/>
            <pc:sldMk cId="4146310312" sldId="262"/>
            <ac:cxnSpMk id="5" creationId="{35593EC9-1E4B-4D59-8B65-32FE21C7703E}"/>
          </ac:cxnSpMkLst>
        </pc:cxnChg>
      </pc:sldChg>
      <pc:sldChg chg="addSp delSp modSp new mod modAnim">
        <pc:chgData name="Gokul Bohara" userId="45c434014a2790a5" providerId="LiveId" clId="{69D5D8AB-E960-485B-AFD7-26910305824D}" dt="2026-04-21T11:42:41.254" v="9540" actId="1076"/>
        <pc:sldMkLst>
          <pc:docMk/>
          <pc:sldMk cId="4147642072" sldId="263"/>
        </pc:sldMkLst>
        <pc:spChg chg="mod">
          <ac:chgData name="Gokul Bohara" userId="45c434014a2790a5" providerId="LiveId" clId="{69D5D8AB-E960-485B-AFD7-26910305824D}" dt="2026-04-10T04:37:46.032" v="2470" actId="207"/>
          <ac:spMkLst>
            <pc:docMk/>
            <pc:sldMk cId="4147642072" sldId="263"/>
            <ac:spMk id="13" creationId="{87BA1BD9-2D03-827F-8735-D1936921F045}"/>
          </ac:spMkLst>
        </pc:spChg>
        <pc:picChg chg="add mod ord">
          <ac:chgData name="Gokul Bohara" userId="45c434014a2790a5" providerId="LiveId" clId="{69D5D8AB-E960-485B-AFD7-26910305824D}" dt="2026-04-10T04:40:02.467" v="2480" actId="167"/>
          <ac:picMkLst>
            <pc:docMk/>
            <pc:sldMk cId="4147642072" sldId="263"/>
            <ac:picMk id="19" creationId="{CA0DD257-198A-03A9-A197-255BBA277D36}"/>
          </ac:picMkLst>
        </pc:picChg>
        <pc:picChg chg="add mod">
          <ac:chgData name="Gokul Bohara" userId="45c434014a2790a5" providerId="LiveId" clId="{69D5D8AB-E960-485B-AFD7-26910305824D}" dt="2026-04-21T11:42:41.254" v="9540" actId="1076"/>
          <ac:picMkLst>
            <pc:docMk/>
            <pc:sldMk cId="4147642072" sldId="263"/>
            <ac:picMk id="2050" creationId="{51776FF4-8B78-EDEC-2C51-EB5A44356B7D}"/>
          </ac:picMkLst>
        </pc:picChg>
      </pc:sldChg>
      <pc:sldChg chg="addSp delSp modSp new mod modAnim">
        <pc:chgData name="Gokul Bohara" userId="45c434014a2790a5" providerId="LiveId" clId="{69D5D8AB-E960-485B-AFD7-26910305824D}" dt="2026-04-21T06:40:10.593" v="3476" actId="403"/>
        <pc:sldMkLst>
          <pc:docMk/>
          <pc:sldMk cId="4072623678" sldId="264"/>
        </pc:sldMkLst>
        <pc:spChg chg="mod">
          <ac:chgData name="Gokul Bohara" userId="45c434014a2790a5" providerId="LiveId" clId="{69D5D8AB-E960-485B-AFD7-26910305824D}" dt="2026-04-21T06:40:10.593" v="3476" actId="403"/>
          <ac:spMkLst>
            <pc:docMk/>
            <pc:sldMk cId="4072623678" sldId="264"/>
            <ac:spMk id="2" creationId="{C4C8A5AD-4FE0-895C-4BCA-E6C5C3161B05}"/>
          </ac:spMkLst>
        </pc:spChg>
        <pc:picChg chg="add mod ord">
          <ac:chgData name="Gokul Bohara" userId="45c434014a2790a5" providerId="LiveId" clId="{69D5D8AB-E960-485B-AFD7-26910305824D}" dt="2026-04-10T05:18:17.096" v="2648" actId="167"/>
          <ac:picMkLst>
            <pc:docMk/>
            <pc:sldMk cId="4072623678" sldId="264"/>
            <ac:picMk id="6" creationId="{B5575A28-54F9-61C0-9CA8-5C64547AE7F9}"/>
          </ac:picMkLst>
        </pc:picChg>
      </pc:sldChg>
      <pc:sldChg chg="addSp delSp modSp new mod ord">
        <pc:chgData name="Gokul Bohara" userId="45c434014a2790a5" providerId="LiveId" clId="{69D5D8AB-E960-485B-AFD7-26910305824D}" dt="2026-05-05T04:56:33.081" v="17500" actId="14100"/>
        <pc:sldMkLst>
          <pc:docMk/>
          <pc:sldMk cId="4118684504" sldId="265"/>
        </pc:sldMkLst>
        <pc:spChg chg="mod">
          <ac:chgData name="Gokul Bohara" userId="45c434014a2790a5" providerId="LiveId" clId="{69D5D8AB-E960-485B-AFD7-26910305824D}" dt="2026-05-04T06:36:10.493" v="13927" actId="404"/>
          <ac:spMkLst>
            <pc:docMk/>
            <pc:sldMk cId="4118684504" sldId="265"/>
            <ac:spMk id="2" creationId="{D51291C8-DFDF-F920-D9D7-98966E31FCB5}"/>
          </ac:spMkLst>
        </pc:spChg>
        <pc:spChg chg="mod ord">
          <ac:chgData name="Gokul Bohara" userId="45c434014a2790a5" providerId="LiveId" clId="{69D5D8AB-E960-485B-AFD7-26910305824D}" dt="2026-05-05T04:56:33.081" v="17500" actId="14100"/>
          <ac:spMkLst>
            <pc:docMk/>
            <pc:sldMk cId="4118684504" sldId="265"/>
            <ac:spMk id="5" creationId="{7BA4A5F8-31AE-B308-ED1E-01EE66D3C08E}"/>
          </ac:spMkLst>
        </pc:spChg>
        <pc:spChg chg="mod">
          <ac:chgData name="Gokul Bohara" userId="45c434014a2790a5" providerId="LiveId" clId="{69D5D8AB-E960-485B-AFD7-26910305824D}" dt="2026-04-21T07:01:57.866" v="3775" actId="20577"/>
          <ac:spMkLst>
            <pc:docMk/>
            <pc:sldMk cId="4118684504" sldId="265"/>
            <ac:spMk id="6" creationId="{F1718956-1958-976E-D9EB-171BE52CADBF}"/>
          </ac:spMkLst>
        </pc:spChg>
        <pc:grpChg chg="add mod">
          <ac:chgData name="Gokul Bohara" userId="45c434014a2790a5" providerId="LiveId" clId="{69D5D8AB-E960-485B-AFD7-26910305824D}" dt="2026-04-21T09:22:16.652" v="5065" actId="14100"/>
          <ac:grpSpMkLst>
            <pc:docMk/>
            <pc:sldMk cId="4118684504" sldId="265"/>
            <ac:grpSpMk id="4" creationId="{912F4186-7A2C-CC02-838F-0DDF1EE0D694}"/>
          </ac:grpSpMkLst>
        </pc:grpChg>
        <pc:picChg chg="add mod ord">
          <ac:chgData name="Gokul Bohara" userId="45c434014a2790a5" providerId="LiveId" clId="{69D5D8AB-E960-485B-AFD7-26910305824D}" dt="2026-04-21T06:56:10.218" v="3691" actId="14100"/>
          <ac:picMkLst>
            <pc:docMk/>
            <pc:sldMk cId="4118684504" sldId="265"/>
            <ac:picMk id="11" creationId="{62EBE4B0-83DE-12C9-607D-87253AA40770}"/>
          </ac:picMkLst>
        </pc:picChg>
        <pc:cxnChg chg="add mod">
          <ac:chgData name="Gokul Bohara" userId="45c434014a2790a5" providerId="LiveId" clId="{69D5D8AB-E960-485B-AFD7-26910305824D}" dt="2026-04-21T07:10:21.438" v="4258" actId="1035"/>
          <ac:cxnSpMkLst>
            <pc:docMk/>
            <pc:sldMk cId="4118684504" sldId="265"/>
            <ac:cxnSpMk id="13" creationId="{AB6203CF-FE8D-C539-D3FF-4DDB5C048248}"/>
          </ac:cxnSpMkLst>
        </pc:cxnChg>
      </pc:sldChg>
      <pc:sldChg chg="addSp delSp modSp add mod">
        <pc:chgData name="Gokul Bohara" userId="45c434014a2790a5" providerId="LiveId" clId="{69D5D8AB-E960-485B-AFD7-26910305824D}" dt="2026-05-05T04:54:16.567" v="17434" actId="404"/>
        <pc:sldMkLst>
          <pc:docMk/>
          <pc:sldMk cId="2661312575" sldId="266"/>
        </pc:sldMkLst>
        <pc:spChg chg="mod">
          <ac:chgData name="Gokul Bohara" userId="45c434014a2790a5" providerId="LiveId" clId="{69D5D8AB-E960-485B-AFD7-26910305824D}" dt="2026-04-21T04:47:48.682" v="2810" actId="20577"/>
          <ac:spMkLst>
            <pc:docMk/>
            <pc:sldMk cId="2661312575" sldId="266"/>
            <ac:spMk id="2" creationId="{D615F9BB-8362-4E2E-239D-291955D4D25D}"/>
          </ac:spMkLst>
        </pc:spChg>
        <pc:graphicFrameChg chg="add mod modGraphic">
          <ac:chgData name="Gokul Bohara" userId="45c434014a2790a5" providerId="LiveId" clId="{69D5D8AB-E960-485B-AFD7-26910305824D}" dt="2026-05-05T04:54:16.567" v="17434" actId="404"/>
          <ac:graphicFrameMkLst>
            <pc:docMk/>
            <pc:sldMk cId="2661312575" sldId="266"/>
            <ac:graphicFrameMk id="5" creationId="{C8F51561-3EEA-EA49-EE42-269B0749DB88}"/>
          </ac:graphicFrameMkLst>
        </pc:graphicFrameChg>
        <pc:picChg chg="add mod">
          <ac:chgData name="Gokul Bohara" userId="45c434014a2790a5" providerId="LiveId" clId="{69D5D8AB-E960-485B-AFD7-26910305824D}" dt="2026-04-21T06:19:06.532" v="3292" actId="1076"/>
          <ac:picMkLst>
            <pc:docMk/>
            <pc:sldMk cId="2661312575" sldId="266"/>
            <ac:picMk id="1026" creationId="{24A2C625-05E2-DD7D-665B-CB404399FA7C}"/>
          </ac:picMkLst>
        </pc:picChg>
        <pc:cxnChg chg="add mod">
          <ac:chgData name="Gokul Bohara" userId="45c434014a2790a5" providerId="LiveId" clId="{69D5D8AB-E960-485B-AFD7-26910305824D}" dt="2026-04-21T06:19:25.701" v="3294" actId="14100"/>
          <ac:cxnSpMkLst>
            <pc:docMk/>
            <pc:sldMk cId="2661312575" sldId="266"/>
            <ac:cxnSpMk id="7" creationId="{8FD1C2F4-E70B-B2C5-7957-7C9E4E81409E}"/>
          </ac:cxnSpMkLst>
        </pc:cxnChg>
        <pc:cxnChg chg="add mod">
          <ac:chgData name="Gokul Bohara" userId="45c434014a2790a5" providerId="LiveId" clId="{69D5D8AB-E960-485B-AFD7-26910305824D}" dt="2026-04-21T06:19:13.267" v="3293" actId="14100"/>
          <ac:cxnSpMkLst>
            <pc:docMk/>
            <pc:sldMk cId="2661312575" sldId="266"/>
            <ac:cxnSpMk id="8" creationId="{F27A8043-B6FA-AEBB-B2FA-B4A8D79C3AAF}"/>
          </ac:cxnSpMkLst>
        </pc:cxnChg>
        <pc:cxnChg chg="add mod">
          <ac:chgData name="Gokul Bohara" userId="45c434014a2790a5" providerId="LiveId" clId="{69D5D8AB-E960-485B-AFD7-26910305824D}" dt="2026-04-21T06:19:58.805" v="3298" actId="13822"/>
          <ac:cxnSpMkLst>
            <pc:docMk/>
            <pc:sldMk cId="2661312575" sldId="266"/>
            <ac:cxnSpMk id="12" creationId="{76555E37-46E3-D100-EBF0-18DB618DD09F}"/>
          </ac:cxnSpMkLst>
        </pc:cxnChg>
        <pc:cxnChg chg="add mod">
          <ac:chgData name="Gokul Bohara" userId="45c434014a2790a5" providerId="LiveId" clId="{69D5D8AB-E960-485B-AFD7-26910305824D}" dt="2026-04-21T06:20:22.515" v="3301" actId="14100"/>
          <ac:cxnSpMkLst>
            <pc:docMk/>
            <pc:sldMk cId="2661312575" sldId="266"/>
            <ac:cxnSpMk id="15" creationId="{48AFFA2F-0EBF-6998-3D09-937295451360}"/>
          </ac:cxnSpMkLst>
        </pc:cxnChg>
        <pc:cxnChg chg="add mod">
          <ac:chgData name="Gokul Bohara" userId="45c434014a2790a5" providerId="LiveId" clId="{69D5D8AB-E960-485B-AFD7-26910305824D}" dt="2026-04-21T06:21:31.196" v="3309" actId="14100"/>
          <ac:cxnSpMkLst>
            <pc:docMk/>
            <pc:sldMk cId="2661312575" sldId="266"/>
            <ac:cxnSpMk id="19" creationId="{689253A0-ABA8-E97F-0EEC-2FB9D5125EA4}"/>
          </ac:cxnSpMkLst>
        </pc:cxnChg>
        <pc:cxnChg chg="add mod">
          <ac:chgData name="Gokul Bohara" userId="45c434014a2790a5" providerId="LiveId" clId="{69D5D8AB-E960-485B-AFD7-26910305824D}" dt="2026-04-21T06:21:35.964" v="3310" actId="14100"/>
          <ac:cxnSpMkLst>
            <pc:docMk/>
            <pc:sldMk cId="2661312575" sldId="266"/>
            <ac:cxnSpMk id="22" creationId="{13DB0F18-DCAF-80D3-4938-AD767100FC75}"/>
          </ac:cxnSpMkLst>
        </pc:cxnChg>
      </pc:sldChg>
      <pc:sldChg chg="addSp delSp modSp new mod ord">
        <pc:chgData name="Gokul Bohara" userId="45c434014a2790a5" providerId="LiveId" clId="{69D5D8AB-E960-485B-AFD7-26910305824D}" dt="2026-04-21T11:08:59.125" v="7846" actId="1036"/>
        <pc:sldMkLst>
          <pc:docMk/>
          <pc:sldMk cId="3105316186" sldId="1535"/>
        </pc:sldMkLst>
        <pc:spChg chg="add mod">
          <ac:chgData name="Gokul Bohara" userId="45c434014a2790a5" providerId="LiveId" clId="{69D5D8AB-E960-485B-AFD7-26910305824D}" dt="2026-04-21T11:08:59.125" v="7846" actId="1036"/>
          <ac:spMkLst>
            <pc:docMk/>
            <pc:sldMk cId="3105316186" sldId="1535"/>
            <ac:spMk id="2" creationId="{92A1A3EB-0930-944A-C0B8-572B74C781CC}"/>
          </ac:spMkLst>
        </pc:spChg>
        <pc:picChg chg="add mod">
          <ac:chgData name="Gokul Bohara" userId="45c434014a2790a5" providerId="LiveId" clId="{69D5D8AB-E960-485B-AFD7-26910305824D}" dt="2026-04-21T11:08:56.402" v="7842" actId="14100"/>
          <ac:picMkLst>
            <pc:docMk/>
            <pc:sldMk cId="3105316186" sldId="1535"/>
            <ac:picMk id="7" creationId="{E8E0DC6E-B508-EBD2-88FE-2BE88BE9346C}"/>
          </ac:picMkLst>
        </pc:picChg>
      </pc:sldChg>
      <pc:sldChg chg="addSp delSp modSp add mod ord">
        <pc:chgData name="Gokul Bohara" userId="45c434014a2790a5" providerId="LiveId" clId="{69D5D8AB-E960-485B-AFD7-26910305824D}" dt="2026-04-21T06:41:04.690" v="3481"/>
        <pc:sldMkLst>
          <pc:docMk/>
          <pc:sldMk cId="680198204" sldId="1536"/>
        </pc:sldMkLst>
        <pc:spChg chg="mod">
          <ac:chgData name="Gokul Bohara" userId="45c434014a2790a5" providerId="LiveId" clId="{69D5D8AB-E960-485B-AFD7-26910305824D}" dt="2026-04-21T06:24:35.024" v="3459" actId="27636"/>
          <ac:spMkLst>
            <pc:docMk/>
            <pc:sldMk cId="680198204" sldId="1536"/>
            <ac:spMk id="2" creationId="{5A11DBD1-6A2F-38A4-8D07-58757DB50EA3}"/>
          </ac:spMkLst>
        </pc:spChg>
        <pc:picChg chg="add mod">
          <ac:chgData name="Gokul Bohara" userId="45c434014a2790a5" providerId="LiveId" clId="{69D5D8AB-E960-485B-AFD7-26910305824D}" dt="2026-04-21T06:24:30.905" v="3457" actId="1076"/>
          <ac:picMkLst>
            <pc:docMk/>
            <pc:sldMk cId="680198204" sldId="1536"/>
            <ac:picMk id="2050" creationId="{F0621B2D-B7E1-80F0-90A9-45DF5199554D}"/>
          </ac:picMkLst>
        </pc:picChg>
        <pc:picChg chg="add mod">
          <ac:chgData name="Gokul Bohara" userId="45c434014a2790a5" providerId="LiveId" clId="{69D5D8AB-E960-485B-AFD7-26910305824D}" dt="2026-04-21T06:25:17.923" v="3463" actId="1076"/>
          <ac:picMkLst>
            <pc:docMk/>
            <pc:sldMk cId="680198204" sldId="1536"/>
            <ac:picMk id="2052" creationId="{0406BEF6-F225-F33C-02B6-FC96D5FDEFE1}"/>
          </ac:picMkLst>
        </pc:picChg>
      </pc:sldChg>
      <pc:sldChg chg="addSp delSp modSp new add del mod">
        <pc:chgData name="Gokul Bohara" userId="45c434014a2790a5" providerId="LiveId" clId="{69D5D8AB-E960-485B-AFD7-26910305824D}" dt="2026-05-05T06:11:11.172" v="19620"/>
        <pc:sldMkLst>
          <pc:docMk/>
          <pc:sldMk cId="1048230028" sldId="1537"/>
        </pc:sldMkLst>
        <pc:spChg chg="add mod">
          <ac:chgData name="Gokul Bohara" userId="45c434014a2790a5" providerId="LiveId" clId="{69D5D8AB-E960-485B-AFD7-26910305824D}" dt="2026-04-21T11:16:06.912" v="8249" actId="1038"/>
          <ac:spMkLst>
            <pc:docMk/>
            <pc:sldMk cId="1048230028" sldId="1537"/>
            <ac:spMk id="2" creationId="{132239C3-DA38-E059-42E1-1345835B5B24}"/>
          </ac:spMkLst>
        </pc:spChg>
        <pc:picChg chg="add mod">
          <ac:chgData name="Gokul Bohara" userId="45c434014a2790a5" providerId="LiveId" clId="{69D5D8AB-E960-485B-AFD7-26910305824D}" dt="2026-04-21T11:10:17.414" v="7847" actId="1076"/>
          <ac:picMkLst>
            <pc:docMk/>
            <pc:sldMk cId="1048230028" sldId="1537"/>
            <ac:picMk id="5" creationId="{D77C5155-297A-AD18-19A0-80DF47C24EB9}"/>
          </ac:picMkLst>
        </pc:picChg>
        <pc:cxnChg chg="add mod">
          <ac:chgData name="Gokul Bohara" userId="45c434014a2790a5" providerId="LiveId" clId="{69D5D8AB-E960-485B-AFD7-26910305824D}" dt="2026-04-21T11:16:06.912" v="8249" actId="1038"/>
          <ac:cxnSpMkLst>
            <pc:docMk/>
            <pc:sldMk cId="1048230028" sldId="1537"/>
            <ac:cxnSpMk id="7" creationId="{71CF6EC7-E55A-A35F-FA4F-908972AFA26C}"/>
          </ac:cxnSpMkLst>
        </pc:cxnChg>
      </pc:sldChg>
      <pc:sldChg chg="addSp delSp modSp add mod">
        <pc:chgData name="Gokul Bohara" userId="45c434014a2790a5" providerId="LiveId" clId="{69D5D8AB-E960-485B-AFD7-26910305824D}" dt="2026-04-22T07:48:11.679" v="12634" actId="113"/>
        <pc:sldMkLst>
          <pc:docMk/>
          <pc:sldMk cId="2255047387" sldId="1538"/>
        </pc:sldMkLst>
        <pc:spChg chg="mod">
          <ac:chgData name="Gokul Bohara" userId="45c434014a2790a5" providerId="LiveId" clId="{69D5D8AB-E960-485B-AFD7-26910305824D}" dt="2026-04-22T07:48:11.679" v="12634" actId="113"/>
          <ac:spMkLst>
            <pc:docMk/>
            <pc:sldMk cId="2255047387" sldId="1538"/>
            <ac:spMk id="2" creationId="{4E00541D-15FD-4B41-6331-C9B163C521CE}"/>
          </ac:spMkLst>
        </pc:spChg>
        <pc:spChg chg="mod">
          <ac:chgData name="Gokul Bohara" userId="45c434014a2790a5" providerId="LiveId" clId="{69D5D8AB-E960-485B-AFD7-26910305824D}" dt="2026-04-21T11:06:19.847" v="7779" actId="14100"/>
          <ac:spMkLst>
            <pc:docMk/>
            <pc:sldMk cId="2255047387" sldId="1538"/>
            <ac:spMk id="3" creationId="{15A38D64-7D55-F4F6-DFE4-D6F38B968BF9}"/>
          </ac:spMkLst>
        </pc:spChg>
        <pc:picChg chg="add mod">
          <ac:chgData name="Gokul Bohara" userId="45c434014a2790a5" providerId="LiveId" clId="{69D5D8AB-E960-485B-AFD7-26910305824D}" dt="2026-04-21T10:04:53.420" v="5903" actId="1440"/>
          <ac:picMkLst>
            <pc:docMk/>
            <pc:sldMk cId="2255047387" sldId="1538"/>
            <ac:picMk id="7" creationId="{C1450FEE-5732-7466-748B-21EEA7010E21}"/>
          </ac:picMkLst>
        </pc:picChg>
      </pc:sldChg>
      <pc:sldChg chg="add del">
        <pc:chgData name="Gokul Bohara" userId="45c434014a2790a5" providerId="LiveId" clId="{69D5D8AB-E960-485B-AFD7-26910305824D}" dt="2026-05-05T06:16:18.530" v="19705" actId="47"/>
        <pc:sldMkLst>
          <pc:docMk/>
          <pc:sldMk cId="2237678707" sldId="4760"/>
        </pc:sldMkLst>
      </pc:sldChg>
      <pc:sldChg chg="addSp delSp modSp add mod">
        <pc:chgData name="Gokul Bohara" userId="45c434014a2790a5" providerId="LiveId" clId="{69D5D8AB-E960-485B-AFD7-26910305824D}" dt="2026-04-22T07:48:01.632" v="12633" actId="113"/>
        <pc:sldMkLst>
          <pc:docMk/>
          <pc:sldMk cId="323647371" sldId="4888"/>
        </pc:sldMkLst>
        <pc:spChg chg="add mod">
          <ac:chgData name="Gokul Bohara" userId="45c434014a2790a5" providerId="LiveId" clId="{69D5D8AB-E960-485B-AFD7-26910305824D}" dt="2026-04-22T07:48:01.632" v="12633" actId="113"/>
          <ac:spMkLst>
            <pc:docMk/>
            <pc:sldMk cId="323647371" sldId="4888"/>
            <ac:spMk id="2" creationId="{FE7C248F-6CF6-A33F-9523-45ADEAD503AE}"/>
          </ac:spMkLst>
        </pc:spChg>
        <pc:spChg chg="mod">
          <ac:chgData name="Gokul Bohara" userId="45c434014a2790a5" providerId="LiveId" clId="{69D5D8AB-E960-485B-AFD7-26910305824D}" dt="2026-04-22T06:37:11.342" v="10628" actId="21"/>
          <ac:spMkLst>
            <pc:docMk/>
            <pc:sldMk cId="323647371" sldId="4888"/>
            <ac:spMk id="4" creationId="{08BC7BE1-D8B3-7F0D-F233-C6303963B267}"/>
          </ac:spMkLst>
        </pc:spChg>
        <pc:spChg chg="add mod">
          <ac:chgData name="Gokul Bohara" userId="45c434014a2790a5" providerId="LiveId" clId="{69D5D8AB-E960-485B-AFD7-26910305824D}" dt="2026-04-22T06:02:33.707" v="10144" actId="207"/>
          <ac:spMkLst>
            <pc:docMk/>
            <pc:sldMk cId="323647371" sldId="4888"/>
            <ac:spMk id="7" creationId="{C99B7A85-7A44-F0A5-E374-8DCD92278B30}"/>
          </ac:spMkLst>
        </pc:spChg>
        <pc:spChg chg="add mod">
          <ac:chgData name="Gokul Bohara" userId="45c434014a2790a5" providerId="LiveId" clId="{69D5D8AB-E960-485B-AFD7-26910305824D}" dt="2026-04-22T06:40:22.890" v="10679" actId="20577"/>
          <ac:spMkLst>
            <pc:docMk/>
            <pc:sldMk cId="323647371" sldId="4888"/>
            <ac:spMk id="8" creationId="{00290196-41D9-A978-6FF2-A69097D6492F}"/>
          </ac:spMkLst>
        </pc:spChg>
        <pc:picChg chg="add mod">
          <ac:chgData name="Gokul Bohara" userId="45c434014a2790a5" providerId="LiveId" clId="{69D5D8AB-E960-485B-AFD7-26910305824D}" dt="2026-04-22T05:53:15.048" v="9805" actId="1076"/>
          <ac:picMkLst>
            <pc:docMk/>
            <pc:sldMk cId="323647371" sldId="4888"/>
            <ac:picMk id="1026" creationId="{FB5DF7F7-34DE-AA53-ACBC-7D1AEBD73CC8}"/>
          </ac:picMkLst>
        </pc:picChg>
        <pc:picChg chg="add mod">
          <ac:chgData name="Gokul Bohara" userId="45c434014a2790a5" providerId="LiveId" clId="{69D5D8AB-E960-485B-AFD7-26910305824D}" dt="2026-04-22T05:55:27.578" v="9810" actId="1440"/>
          <ac:picMkLst>
            <pc:docMk/>
            <pc:sldMk cId="323647371" sldId="4888"/>
            <ac:picMk id="1032" creationId="{6D50CE02-8989-85EC-D7D0-21344165DE11}"/>
          </ac:picMkLst>
        </pc:picChg>
        <pc:picChg chg="add mod">
          <ac:chgData name="Gokul Bohara" userId="45c434014a2790a5" providerId="LiveId" clId="{69D5D8AB-E960-485B-AFD7-26910305824D}" dt="2026-04-22T06:19:29.237" v="10523" actId="14100"/>
          <ac:picMkLst>
            <pc:docMk/>
            <pc:sldMk cId="323647371" sldId="4888"/>
            <ac:picMk id="1034" creationId="{A0AA306E-6908-9407-E3C7-97B35042D0CC}"/>
          </ac:picMkLst>
        </pc:picChg>
      </pc:sldChg>
      <pc:sldChg chg="add">
        <pc:chgData name="Gokul Bohara" userId="45c434014a2790a5" providerId="LiveId" clId="{69D5D8AB-E960-485B-AFD7-26910305824D}" dt="2026-05-04T05:07:08.093" v="13167"/>
        <pc:sldMkLst>
          <pc:docMk/>
          <pc:sldMk cId="1223337175" sldId="4889"/>
        </pc:sldMkLst>
      </pc:sldChg>
      <pc:sldChg chg="addSp delSp modSp add del mod">
        <pc:chgData name="Gokul Bohara" userId="45c434014a2790a5" providerId="LiveId" clId="{69D5D8AB-E960-485B-AFD7-26910305824D}" dt="2026-05-04T05:07:01.909" v="13166" actId="2696"/>
        <pc:sldMkLst>
          <pc:docMk/>
          <pc:sldMk cId="2764455406" sldId="4889"/>
        </pc:sldMkLst>
      </pc:sldChg>
      <pc:sldChg chg="addSp delSp modSp add del mod">
        <pc:chgData name="Gokul Bohara" userId="45c434014a2790a5" providerId="LiveId" clId="{69D5D8AB-E960-485B-AFD7-26910305824D}" dt="2026-05-05T05:53:25.391" v="18816" actId="47"/>
        <pc:sldMkLst>
          <pc:docMk/>
          <pc:sldMk cId="155853794" sldId="4890"/>
        </pc:sldMkLst>
      </pc:sldChg>
      <pc:sldChg chg="add del">
        <pc:chgData name="Gokul Bohara" userId="45c434014a2790a5" providerId="LiveId" clId="{69D5D8AB-E960-485B-AFD7-26910305824D}" dt="2026-05-05T05:53:27.728" v="18817" actId="47"/>
        <pc:sldMkLst>
          <pc:docMk/>
          <pc:sldMk cId="2698121922" sldId="4891"/>
        </pc:sldMkLst>
      </pc:sldChg>
      <pc:sldChg chg="addSp delSp modSp new mod ord">
        <pc:chgData name="Gokul Bohara" userId="45c434014a2790a5" providerId="LiveId" clId="{69D5D8AB-E960-485B-AFD7-26910305824D}" dt="2026-05-05T05:00:37.688" v="17681" actId="20577"/>
        <pc:sldMkLst>
          <pc:docMk/>
          <pc:sldMk cId="4023586097" sldId="4892"/>
        </pc:sldMkLst>
        <pc:spChg chg="add mod">
          <ac:chgData name="Gokul Bohara" userId="45c434014a2790a5" providerId="LiveId" clId="{69D5D8AB-E960-485B-AFD7-26910305824D}" dt="2026-04-21T11:26:57.284" v="8959"/>
          <ac:spMkLst>
            <pc:docMk/>
            <pc:sldMk cId="4023586097" sldId="4892"/>
            <ac:spMk id="4" creationId="{64ED361F-F68A-C191-07B4-E147254B1213}"/>
          </ac:spMkLst>
        </pc:spChg>
        <pc:spChg chg="add mod">
          <ac:chgData name="Gokul Bohara" userId="45c434014a2790a5" providerId="LiveId" clId="{69D5D8AB-E960-485B-AFD7-26910305824D}" dt="2026-04-21T11:30:31.557" v="9107" actId="1076"/>
          <ac:spMkLst>
            <pc:docMk/>
            <pc:sldMk cId="4023586097" sldId="4892"/>
            <ac:spMk id="6" creationId="{C269C04D-ECC8-86D6-F316-4EC17646A881}"/>
          </ac:spMkLst>
        </pc:spChg>
        <pc:spChg chg="add mod">
          <ac:chgData name="Gokul Bohara" userId="45c434014a2790a5" providerId="LiveId" clId="{69D5D8AB-E960-485B-AFD7-26910305824D}" dt="2026-04-21T11:30:23.312" v="9106" actId="14100"/>
          <ac:spMkLst>
            <pc:docMk/>
            <pc:sldMk cId="4023586097" sldId="4892"/>
            <ac:spMk id="7" creationId="{D975C842-A675-7B8E-8444-DE0E2F3CED64}"/>
          </ac:spMkLst>
        </pc:spChg>
        <pc:spChg chg="mod">
          <ac:chgData name="Gokul Bohara" userId="45c434014a2790a5" providerId="LiveId" clId="{69D5D8AB-E960-485B-AFD7-26910305824D}" dt="2026-04-21T11:28:04.078" v="8991" actId="120"/>
          <ac:spMkLst>
            <pc:docMk/>
            <pc:sldMk cId="4023586097" sldId="4892"/>
            <ac:spMk id="10" creationId="{50F6002D-5286-72E1-DC35-5DE2D511A977}"/>
          </ac:spMkLst>
        </pc:spChg>
        <pc:spChg chg="mod">
          <ac:chgData name="Gokul Bohara" userId="45c434014a2790a5" providerId="LiveId" clId="{69D5D8AB-E960-485B-AFD7-26910305824D}" dt="2026-05-05T05:00:37.688" v="17681" actId="20577"/>
          <ac:spMkLst>
            <pc:docMk/>
            <pc:sldMk cId="4023586097" sldId="4892"/>
            <ac:spMk id="11" creationId="{3479A680-EFFF-8448-065A-E0B24990E2FC}"/>
          </ac:spMkLst>
        </pc:spChg>
        <pc:grpChg chg="add mod">
          <ac:chgData name="Gokul Bohara" userId="45c434014a2790a5" providerId="LiveId" clId="{69D5D8AB-E960-485B-AFD7-26910305824D}" dt="2026-04-21T11:28:00.325" v="8990" actId="14100"/>
          <ac:grpSpMkLst>
            <pc:docMk/>
            <pc:sldMk cId="4023586097" sldId="4892"/>
            <ac:grpSpMk id="9" creationId="{1BA12280-2A0D-2310-20A0-8209D08E8E8C}"/>
          </ac:grpSpMkLst>
        </pc:grpChg>
        <pc:picChg chg="add mod">
          <ac:chgData name="Gokul Bohara" userId="45c434014a2790a5" providerId="LiveId" clId="{69D5D8AB-E960-485B-AFD7-26910305824D}" dt="2026-04-21T11:27:30.559" v="8988" actId="1076"/>
          <ac:picMkLst>
            <pc:docMk/>
            <pc:sldMk cId="4023586097" sldId="4892"/>
            <ac:picMk id="5" creationId="{0107F26F-D5D7-184D-DAE6-D98262A8CE0B}"/>
          </ac:picMkLst>
        </pc:picChg>
      </pc:sldChg>
      <pc:sldChg chg="addSp delSp modSp new mod">
        <pc:chgData name="Gokul Bohara" userId="45c434014a2790a5" providerId="LiveId" clId="{69D5D8AB-E960-485B-AFD7-26910305824D}" dt="2026-05-05T06:07:25.875" v="19581" actId="1035"/>
        <pc:sldMkLst>
          <pc:docMk/>
          <pc:sldMk cId="596854311" sldId="4893"/>
        </pc:sldMkLst>
        <pc:spChg chg="mod">
          <ac:chgData name="Gokul Bohara" userId="45c434014a2790a5" providerId="LiveId" clId="{69D5D8AB-E960-485B-AFD7-26910305824D}" dt="2026-05-05T06:05:55.658" v="19551" actId="20577"/>
          <ac:spMkLst>
            <pc:docMk/>
            <pc:sldMk cId="596854311" sldId="4893"/>
            <ac:spMk id="2" creationId="{FBF9C5FB-AC9A-AE39-49ED-96C8EE0915A9}"/>
          </ac:spMkLst>
        </pc:spChg>
        <pc:spChg chg="mod">
          <ac:chgData name="Gokul Bohara" userId="45c434014a2790a5" providerId="LiveId" clId="{69D5D8AB-E960-485B-AFD7-26910305824D}" dt="2026-05-05T06:05:24.621" v="19542" actId="14100"/>
          <ac:spMkLst>
            <pc:docMk/>
            <pc:sldMk cId="596854311" sldId="4893"/>
            <ac:spMk id="4" creationId="{CE299430-B7BD-CBD2-1085-4736BAC0D2CF}"/>
          </ac:spMkLst>
        </pc:spChg>
        <pc:spChg chg="mod">
          <ac:chgData name="Gokul Bohara" userId="45c434014a2790a5" providerId="LiveId" clId="{69D5D8AB-E960-485B-AFD7-26910305824D}" dt="2026-05-05T06:06:29.411" v="19566" actId="404"/>
          <ac:spMkLst>
            <pc:docMk/>
            <pc:sldMk cId="596854311" sldId="4893"/>
            <ac:spMk id="5" creationId="{AD535E57-3C5C-7D49-4ACD-683E0F96050E}"/>
          </ac:spMkLst>
        </pc:spChg>
        <pc:spChg chg="mod">
          <ac:chgData name="Gokul Bohara" userId="45c434014a2790a5" providerId="LiveId" clId="{69D5D8AB-E960-485B-AFD7-26910305824D}" dt="2026-04-21T11:37:44.197" v="9343"/>
          <ac:spMkLst>
            <pc:docMk/>
            <pc:sldMk cId="596854311" sldId="4893"/>
            <ac:spMk id="8" creationId="{3BB5AB78-F8AC-BE62-7A8A-B17BD1DB193B}"/>
          </ac:spMkLst>
        </pc:spChg>
        <pc:spChg chg="mod">
          <ac:chgData name="Gokul Bohara" userId="45c434014a2790a5" providerId="LiveId" clId="{69D5D8AB-E960-485B-AFD7-26910305824D}" dt="2026-05-05T06:07:25.875" v="19581" actId="1035"/>
          <ac:spMkLst>
            <pc:docMk/>
            <pc:sldMk cId="596854311" sldId="4893"/>
            <ac:spMk id="9" creationId="{82E9E1E3-4E37-C7EE-938F-625983D266C9}"/>
          </ac:spMkLst>
        </pc:spChg>
        <pc:grpChg chg="add mod">
          <ac:chgData name="Gokul Bohara" userId="45c434014a2790a5" providerId="LiveId" clId="{69D5D8AB-E960-485B-AFD7-26910305824D}" dt="2026-05-05T06:05:14.379" v="19541" actId="14100"/>
          <ac:grpSpMkLst>
            <pc:docMk/>
            <pc:sldMk cId="596854311" sldId="4893"/>
            <ac:grpSpMk id="3" creationId="{A4376919-4466-6966-9A30-A74AD3323FB8}"/>
          </ac:grpSpMkLst>
        </pc:grpChg>
        <pc:grpChg chg="add mod">
          <ac:chgData name="Gokul Bohara" userId="45c434014a2790a5" providerId="LiveId" clId="{69D5D8AB-E960-485B-AFD7-26910305824D}" dt="2026-05-05T06:05:08.756" v="19540" actId="1036"/>
          <ac:grpSpMkLst>
            <pc:docMk/>
            <pc:sldMk cId="596854311" sldId="4893"/>
            <ac:grpSpMk id="7" creationId="{8F35432D-906D-B6B4-CD5C-ECFC6E843573}"/>
          </ac:grpSpMkLst>
        </pc:grpChg>
      </pc:sldChg>
      <pc:sldChg chg="addSp delSp modSp add mod">
        <pc:chgData name="Gokul Bohara" userId="45c434014a2790a5" providerId="LiveId" clId="{69D5D8AB-E960-485B-AFD7-26910305824D}" dt="2026-04-22T07:47:56.497" v="12632" actId="113"/>
        <pc:sldMkLst>
          <pc:docMk/>
          <pc:sldMk cId="538771451" sldId="4895"/>
        </pc:sldMkLst>
        <pc:spChg chg="mod">
          <ac:chgData name="Gokul Bohara" userId="45c434014a2790a5" providerId="LiveId" clId="{69D5D8AB-E960-485B-AFD7-26910305824D}" dt="2026-04-22T07:47:56.497" v="12632" actId="113"/>
          <ac:spMkLst>
            <pc:docMk/>
            <pc:sldMk cId="538771451" sldId="4895"/>
            <ac:spMk id="2" creationId="{76A3C164-D145-7FE3-51EC-7DBE7C90F459}"/>
          </ac:spMkLst>
        </pc:spChg>
        <pc:spChg chg="mod">
          <ac:chgData name="Gokul Bohara" userId="45c434014a2790a5" providerId="LiveId" clId="{69D5D8AB-E960-485B-AFD7-26910305824D}" dt="2026-04-22T06:49:26.942" v="11167" actId="179"/>
          <ac:spMkLst>
            <pc:docMk/>
            <pc:sldMk cId="538771451" sldId="4895"/>
            <ac:spMk id="4" creationId="{A60946CC-3D84-FE28-57B8-795424369723}"/>
          </ac:spMkLst>
        </pc:spChg>
        <pc:spChg chg="mod">
          <ac:chgData name="Gokul Bohara" userId="45c434014a2790a5" providerId="LiveId" clId="{69D5D8AB-E960-485B-AFD7-26910305824D}" dt="2026-04-22T06:47:26.147" v="11005" actId="120"/>
          <ac:spMkLst>
            <pc:docMk/>
            <pc:sldMk cId="538771451" sldId="4895"/>
            <ac:spMk id="7" creationId="{582ACC43-C5EA-862B-3F44-258069CCDD37}"/>
          </ac:spMkLst>
        </pc:spChg>
        <pc:spChg chg="mod">
          <ac:chgData name="Gokul Bohara" userId="45c434014a2790a5" providerId="LiveId" clId="{69D5D8AB-E960-485B-AFD7-26910305824D}" dt="2026-04-22T06:54:53.556" v="11412" actId="207"/>
          <ac:spMkLst>
            <pc:docMk/>
            <pc:sldMk cId="538771451" sldId="4895"/>
            <ac:spMk id="8" creationId="{008E9497-4CF3-B385-04E2-AA72912C5126}"/>
          </ac:spMkLst>
        </pc:spChg>
        <pc:picChg chg="add mod">
          <ac:chgData name="Gokul Bohara" userId="45c434014a2790a5" providerId="LiveId" clId="{69D5D8AB-E960-485B-AFD7-26910305824D}" dt="2026-04-22T07:07:09.832" v="11458" actId="1440"/>
          <ac:picMkLst>
            <pc:docMk/>
            <pc:sldMk cId="538771451" sldId="4895"/>
            <ac:picMk id="4098" creationId="{7DC75B51-4390-E6B3-85E5-C91538E2E85C}"/>
          </ac:picMkLst>
        </pc:picChg>
        <pc:picChg chg="add mod">
          <ac:chgData name="Gokul Bohara" userId="45c434014a2790a5" providerId="LiveId" clId="{69D5D8AB-E960-485B-AFD7-26910305824D}" dt="2026-04-22T07:07:07.915" v="11457" actId="1440"/>
          <ac:picMkLst>
            <pc:docMk/>
            <pc:sldMk cId="538771451" sldId="4895"/>
            <ac:picMk id="4102" creationId="{337A5D63-A5A8-2A0B-22D1-7832850D4701}"/>
          </ac:picMkLst>
        </pc:picChg>
      </pc:sldChg>
      <pc:sldChg chg="addSp delSp modSp add mod">
        <pc:chgData name="Gokul Bohara" userId="45c434014a2790a5" providerId="LiveId" clId="{69D5D8AB-E960-485B-AFD7-26910305824D}" dt="2026-04-22T07:47:52.732" v="12631" actId="113"/>
        <pc:sldMkLst>
          <pc:docMk/>
          <pc:sldMk cId="3459843007" sldId="4896"/>
        </pc:sldMkLst>
        <pc:spChg chg="mod">
          <ac:chgData name="Gokul Bohara" userId="45c434014a2790a5" providerId="LiveId" clId="{69D5D8AB-E960-485B-AFD7-26910305824D}" dt="2026-04-22T07:47:52.732" v="12631" actId="113"/>
          <ac:spMkLst>
            <pc:docMk/>
            <pc:sldMk cId="3459843007" sldId="4896"/>
            <ac:spMk id="2" creationId="{B4EC5712-A6EB-E8CC-BFE5-51E3E92E0230}"/>
          </ac:spMkLst>
        </pc:spChg>
        <pc:spChg chg="mod">
          <ac:chgData name="Gokul Bohara" userId="45c434014a2790a5" providerId="LiveId" clId="{69D5D8AB-E960-485B-AFD7-26910305824D}" dt="2026-04-22T07:15:21.639" v="12132" actId="20577"/>
          <ac:spMkLst>
            <pc:docMk/>
            <pc:sldMk cId="3459843007" sldId="4896"/>
            <ac:spMk id="4" creationId="{0F5E86CB-6196-F30A-D39C-A81C285D5854}"/>
          </ac:spMkLst>
        </pc:spChg>
        <pc:spChg chg="mod">
          <ac:chgData name="Gokul Bohara" userId="45c434014a2790a5" providerId="LiveId" clId="{69D5D8AB-E960-485B-AFD7-26910305824D}" dt="2026-04-22T07:14:27.713" v="12097" actId="27636"/>
          <ac:spMkLst>
            <pc:docMk/>
            <pc:sldMk cId="3459843007" sldId="4896"/>
            <ac:spMk id="7" creationId="{0A1CB57C-22A4-FF35-88F1-866A58F128F1}"/>
          </ac:spMkLst>
        </pc:spChg>
        <pc:picChg chg="add mod">
          <ac:chgData name="Gokul Bohara" userId="45c434014a2790a5" providerId="LiveId" clId="{69D5D8AB-E960-485B-AFD7-26910305824D}" dt="2026-04-22T07:17:16.106" v="12142" actId="1440"/>
          <ac:picMkLst>
            <pc:docMk/>
            <pc:sldMk cId="3459843007" sldId="4896"/>
            <ac:picMk id="3074" creationId="{B2FA5509-527A-8CE2-ADE0-4A5BE5D92758}"/>
          </ac:picMkLst>
        </pc:picChg>
        <pc:picChg chg="add mod">
          <ac:chgData name="Gokul Bohara" userId="45c434014a2790a5" providerId="LiveId" clId="{69D5D8AB-E960-485B-AFD7-26910305824D}" dt="2026-04-22T07:20:22.368" v="12152" actId="1036"/>
          <ac:picMkLst>
            <pc:docMk/>
            <pc:sldMk cId="3459843007" sldId="4896"/>
            <ac:picMk id="3076" creationId="{1C1BC3D7-3F88-A1FF-25A4-52E94EF8A8B2}"/>
          </ac:picMkLst>
        </pc:picChg>
      </pc:sldChg>
      <pc:sldChg chg="addSp delSp modSp add mod">
        <pc:chgData name="Gokul Bohara" userId="45c434014a2790a5" providerId="LiveId" clId="{69D5D8AB-E960-485B-AFD7-26910305824D}" dt="2026-04-22T07:36:23.454" v="12504" actId="20577"/>
        <pc:sldMkLst>
          <pc:docMk/>
          <pc:sldMk cId="140149911" sldId="4897"/>
        </pc:sldMkLst>
        <pc:spChg chg="mod">
          <ac:chgData name="Gokul Bohara" userId="45c434014a2790a5" providerId="LiveId" clId="{69D5D8AB-E960-485B-AFD7-26910305824D}" dt="2026-04-22T07:36:23.454" v="12504" actId="20577"/>
          <ac:spMkLst>
            <pc:docMk/>
            <pc:sldMk cId="140149911" sldId="4897"/>
            <ac:spMk id="4" creationId="{08BC7BE1-D8B3-7F0D-F233-C6303963B267}"/>
          </ac:spMkLst>
        </pc:spChg>
        <pc:picChg chg="add mod">
          <ac:chgData name="Gokul Bohara" userId="45c434014a2790a5" providerId="LiveId" clId="{69D5D8AB-E960-485B-AFD7-26910305824D}" dt="2026-04-22T07:36:19.012" v="12500" actId="1076"/>
          <ac:picMkLst>
            <pc:docMk/>
            <pc:sldMk cId="140149911" sldId="4897"/>
            <ac:picMk id="5122" creationId="{0220DC88-157C-92D6-A5DA-0AAC0BDD0809}"/>
          </ac:picMkLst>
        </pc:picChg>
      </pc:sldChg>
      <pc:sldChg chg="modSp add mod">
        <pc:chgData name="Gokul Bohara" userId="45c434014a2790a5" providerId="LiveId" clId="{69D5D8AB-E960-485B-AFD7-26910305824D}" dt="2026-04-22T07:47:47.986" v="12630" actId="113"/>
        <pc:sldMkLst>
          <pc:docMk/>
          <pc:sldMk cId="3715884693" sldId="4898"/>
        </pc:sldMkLst>
        <pc:spChg chg="mod">
          <ac:chgData name="Gokul Bohara" userId="45c434014a2790a5" providerId="LiveId" clId="{69D5D8AB-E960-485B-AFD7-26910305824D}" dt="2026-04-22T07:47:47.986" v="12630" actId="113"/>
          <ac:spMkLst>
            <pc:docMk/>
            <pc:sldMk cId="3715884693" sldId="4898"/>
            <ac:spMk id="2" creationId="{FE7C248F-6CF6-A33F-9523-45ADEAD503AE}"/>
          </ac:spMkLst>
        </pc:spChg>
        <pc:spChg chg="mod">
          <ac:chgData name="Gokul Bohara" userId="45c434014a2790a5" providerId="LiveId" clId="{69D5D8AB-E960-485B-AFD7-26910305824D}" dt="2026-04-22T07:37:36.696" v="12594" actId="2710"/>
          <ac:spMkLst>
            <pc:docMk/>
            <pc:sldMk cId="3715884693" sldId="4898"/>
            <ac:spMk id="4" creationId="{08BC7BE1-D8B3-7F0D-F233-C6303963B267}"/>
          </ac:spMkLst>
        </pc:spChg>
      </pc:sldChg>
      <pc:sldChg chg="addSp delSp modSp add mod">
        <pc:chgData name="Gokul Bohara" userId="45c434014a2790a5" providerId="LiveId" clId="{69D5D8AB-E960-485B-AFD7-26910305824D}" dt="2026-05-04T05:45:06.330" v="13914" actId="1036"/>
        <pc:sldMkLst>
          <pc:docMk/>
          <pc:sldMk cId="2074062934" sldId="4899"/>
        </pc:sldMkLst>
        <pc:spChg chg="mod">
          <ac:chgData name="Gokul Bohara" userId="45c434014a2790a5" providerId="LiveId" clId="{69D5D8AB-E960-485B-AFD7-26910305824D}" dt="2026-04-22T08:54:23.603" v="12668" actId="20577"/>
          <ac:spMkLst>
            <pc:docMk/>
            <pc:sldMk cId="2074062934" sldId="4899"/>
            <ac:spMk id="2" creationId="{A944174A-36F7-EE45-C69C-47AC7177BBAD}"/>
          </ac:spMkLst>
        </pc:spChg>
        <pc:spChg chg="mod">
          <ac:chgData name="Gokul Bohara" userId="45c434014a2790a5" providerId="LiveId" clId="{69D5D8AB-E960-485B-AFD7-26910305824D}" dt="2026-05-04T05:44:25.272" v="13865" actId="14100"/>
          <ac:spMkLst>
            <pc:docMk/>
            <pc:sldMk cId="2074062934" sldId="4899"/>
            <ac:spMk id="3" creationId="{60F81BF7-EFC4-3C0A-929A-016AAAC39DE6}"/>
          </ac:spMkLst>
        </pc:spChg>
        <pc:picChg chg="del">
          <ac:chgData name="Gokul Bohara" userId="45c434014a2790a5" providerId="LiveId" clId="{69D5D8AB-E960-485B-AFD7-26910305824D}" dt="2026-05-04T05:09:20.977" v="13172" actId="478"/>
          <ac:picMkLst>
            <pc:docMk/>
            <pc:sldMk cId="2074062934" sldId="4899"/>
            <ac:picMk id="7" creationId="{5149C29A-5893-5B2F-09CA-DDE0D248E707}"/>
          </ac:picMkLst>
        </pc:picChg>
        <pc:picChg chg="add mod">
          <ac:chgData name="Gokul Bohara" userId="45c434014a2790a5" providerId="LiveId" clId="{69D5D8AB-E960-485B-AFD7-26910305824D}" dt="2026-05-04T05:40:47.291" v="13852" actId="1076"/>
          <ac:picMkLst>
            <pc:docMk/>
            <pc:sldMk cId="2074062934" sldId="4899"/>
            <ac:picMk id="2050" creationId="{543DCBAB-C0C5-7C32-4D66-57DEFAD276E8}"/>
          </ac:picMkLst>
        </pc:picChg>
        <pc:picChg chg="add mod">
          <ac:chgData name="Gokul Bohara" userId="45c434014a2790a5" providerId="LiveId" clId="{69D5D8AB-E960-485B-AFD7-26910305824D}" dt="2026-05-04T05:45:06.330" v="13914" actId="1036"/>
          <ac:picMkLst>
            <pc:docMk/>
            <pc:sldMk cId="2074062934" sldId="4899"/>
            <ac:picMk id="2052" creationId="{A97718A8-EB88-6186-DAD1-25F7C7983173}"/>
          </ac:picMkLst>
        </pc:picChg>
        <pc:picChg chg="add mod">
          <ac:chgData name="Gokul Bohara" userId="45c434014a2790a5" providerId="LiveId" clId="{69D5D8AB-E960-485B-AFD7-26910305824D}" dt="2026-05-04T05:42:46.112" v="13862" actId="1076"/>
          <ac:picMkLst>
            <pc:docMk/>
            <pc:sldMk cId="2074062934" sldId="4899"/>
            <ac:picMk id="2054" creationId="{74477974-6C8C-1095-431B-5562C5B8B23F}"/>
          </ac:picMkLst>
        </pc:picChg>
        <pc:picChg chg="add mod">
          <ac:chgData name="Gokul Bohara" userId="45c434014a2790a5" providerId="LiveId" clId="{69D5D8AB-E960-485B-AFD7-26910305824D}" dt="2026-05-04T05:44:53.097" v="13893" actId="1036"/>
          <ac:picMkLst>
            <pc:docMk/>
            <pc:sldMk cId="2074062934" sldId="4899"/>
            <ac:picMk id="2056" creationId="{FC364EEF-6EC0-A84D-BCA9-8FE58C82BE23}"/>
          </ac:picMkLst>
        </pc:picChg>
      </pc:sldChg>
      <pc:sldChg chg="new del">
        <pc:chgData name="Gokul Bohara" userId="45c434014a2790a5" providerId="LiveId" clId="{69D5D8AB-E960-485B-AFD7-26910305824D}" dt="2026-05-04T05:09:06.724" v="13171" actId="47"/>
        <pc:sldMkLst>
          <pc:docMk/>
          <pc:sldMk cId="2182613127" sldId="4900"/>
        </pc:sldMkLst>
      </pc:sldChg>
      <pc:sldChg chg="addSp delSp modSp add mod">
        <pc:chgData name="Gokul Bohara" userId="45c434014a2790a5" providerId="LiveId" clId="{69D5D8AB-E960-485B-AFD7-26910305824D}" dt="2026-05-05T06:09:18.433" v="19619" actId="20577"/>
        <pc:sldMkLst>
          <pc:docMk/>
          <pc:sldMk cId="2175028621" sldId="4901"/>
        </pc:sldMkLst>
        <pc:spChg chg="mod">
          <ac:chgData name="Gokul Bohara" userId="45c434014a2790a5" providerId="LiveId" clId="{69D5D8AB-E960-485B-AFD7-26910305824D}" dt="2026-05-05T06:09:18.433" v="19619" actId="20577"/>
          <ac:spMkLst>
            <pc:docMk/>
            <pc:sldMk cId="2175028621" sldId="4901"/>
            <ac:spMk id="2" creationId="{A85D9A6E-BABD-D987-96A3-20115D4732B2}"/>
          </ac:spMkLst>
        </pc:spChg>
        <pc:spChg chg="mod">
          <ac:chgData name="Gokul Bohara" userId="45c434014a2790a5" providerId="LiveId" clId="{69D5D8AB-E960-485B-AFD7-26910305824D}" dt="2026-05-04T05:37:17.242" v="13847" actId="255"/>
          <ac:spMkLst>
            <pc:docMk/>
            <pc:sldMk cId="2175028621" sldId="4901"/>
            <ac:spMk id="3" creationId="{063644D7-840C-C9DB-15D0-C3A7357682FB}"/>
          </ac:spMkLst>
        </pc:spChg>
        <pc:picChg chg="del">
          <ac:chgData name="Gokul Bohara" userId="45c434014a2790a5" providerId="LiveId" clId="{69D5D8AB-E960-485B-AFD7-26910305824D}" dt="2026-05-04T05:11:37.481" v="13209" actId="478"/>
          <ac:picMkLst>
            <pc:docMk/>
            <pc:sldMk cId="2175028621" sldId="4901"/>
            <ac:picMk id="7" creationId="{207CFAC6-3946-175A-DEDC-5344DC681402}"/>
          </ac:picMkLst>
        </pc:picChg>
        <pc:picChg chg="add mod">
          <ac:chgData name="Gokul Bohara" userId="45c434014a2790a5" providerId="LiveId" clId="{69D5D8AB-E960-485B-AFD7-26910305824D}" dt="2026-05-04T05:28:21.500" v="13391" actId="1038"/>
          <ac:picMkLst>
            <pc:docMk/>
            <pc:sldMk cId="2175028621" sldId="4901"/>
            <ac:picMk id="1026" creationId="{F290C039-A151-2C63-D7D3-FE9A7976B4A5}"/>
          </ac:picMkLst>
        </pc:picChg>
      </pc:sldChg>
      <pc:sldChg chg="addSp delSp modSp add mod">
        <pc:chgData name="Gokul Bohara" userId="45c434014a2790a5" providerId="LiveId" clId="{69D5D8AB-E960-485B-AFD7-26910305824D}" dt="2026-05-05T06:11:30.493" v="19624" actId="20577"/>
        <pc:sldMkLst>
          <pc:docMk/>
          <pc:sldMk cId="2876609292" sldId="4902"/>
        </pc:sldMkLst>
        <pc:spChg chg="mod">
          <ac:chgData name="Gokul Bohara" userId="45c434014a2790a5" providerId="LiveId" clId="{69D5D8AB-E960-485B-AFD7-26910305824D}" dt="2026-05-05T06:11:30.493" v="19624" actId="20577"/>
          <ac:spMkLst>
            <pc:docMk/>
            <pc:sldMk cId="2876609292" sldId="4902"/>
            <ac:spMk id="2" creationId="{C92BE56B-C754-0A83-7063-00294CE265DE}"/>
          </ac:spMkLst>
        </pc:spChg>
        <pc:spChg chg="mod">
          <ac:chgData name="Gokul Bohara" userId="45c434014a2790a5" providerId="LiveId" clId="{69D5D8AB-E960-485B-AFD7-26910305824D}" dt="2026-05-05T04:57:22.738" v="17540" actId="20577"/>
          <ac:spMkLst>
            <pc:docMk/>
            <pc:sldMk cId="2876609292" sldId="4902"/>
            <ac:spMk id="3" creationId="{4F3DBB2E-554D-B151-D7FE-FC30685F2F4C}"/>
          </ac:spMkLst>
        </pc:spChg>
        <pc:spChg chg="add">
          <ac:chgData name="Gokul Bohara" userId="45c434014a2790a5" providerId="LiveId" clId="{69D5D8AB-E960-485B-AFD7-26910305824D}" dt="2026-05-04T06:40:07.979" v="13931"/>
          <ac:spMkLst>
            <pc:docMk/>
            <pc:sldMk cId="2876609292" sldId="4902"/>
            <ac:spMk id="4" creationId="{3DEEAD66-AA5A-7CA8-2BB7-D128D6FD945C}"/>
          </ac:spMkLst>
        </pc:spChg>
        <pc:spChg chg="add del mod">
          <ac:chgData name="Gokul Bohara" userId="45c434014a2790a5" providerId="LiveId" clId="{69D5D8AB-E960-485B-AFD7-26910305824D}" dt="2026-05-04T06:40:24.507" v="13934" actId="478"/>
          <ac:spMkLst>
            <pc:docMk/>
            <pc:sldMk cId="2876609292" sldId="4902"/>
            <ac:spMk id="6" creationId="{7BCF0AA6-B4DC-ADE7-34A9-844616C1CA38}"/>
          </ac:spMkLst>
        </pc:spChg>
        <pc:spChg chg="add del mod">
          <ac:chgData name="Gokul Bohara" userId="45c434014a2790a5" providerId="LiveId" clId="{69D5D8AB-E960-485B-AFD7-26910305824D}" dt="2026-05-04T06:40:26.485" v="13936" actId="478"/>
          <ac:spMkLst>
            <pc:docMk/>
            <pc:sldMk cId="2876609292" sldId="4902"/>
            <ac:spMk id="7" creationId="{8D372A08-E440-B3A8-183D-B73646D84EE4}"/>
          </ac:spMkLst>
        </pc:spChg>
        <pc:picChg chg="add mod">
          <ac:chgData name="Gokul Bohara" userId="45c434014a2790a5" providerId="LiveId" clId="{69D5D8AB-E960-485B-AFD7-26910305824D}" dt="2026-05-04T06:48:00.005" v="14366" actId="1037"/>
          <ac:picMkLst>
            <pc:docMk/>
            <pc:sldMk cId="2876609292" sldId="4902"/>
            <ac:picMk id="9" creationId="{6C1D7D4A-B9AD-5FF6-7413-272F1614CC77}"/>
          </ac:picMkLst>
        </pc:picChg>
        <pc:picChg chg="del">
          <ac:chgData name="Gokul Bohara" userId="45c434014a2790a5" providerId="LiveId" clId="{69D5D8AB-E960-485B-AFD7-26910305824D}" dt="2026-05-04T06:40:13.139" v="13932" actId="478"/>
          <ac:picMkLst>
            <pc:docMk/>
            <pc:sldMk cId="2876609292" sldId="4902"/>
            <ac:picMk id="1026" creationId="{0CF9AF3F-5067-363F-D2A5-9B7F6419F05B}"/>
          </ac:picMkLst>
        </pc:picChg>
        <pc:cxnChg chg="mod">
          <ac:chgData name="Gokul Bohara" userId="45c434014a2790a5" providerId="LiveId" clId="{69D5D8AB-E960-485B-AFD7-26910305824D}" dt="2026-05-04T07:13:07.498" v="14614" actId="14100"/>
          <ac:cxnSpMkLst>
            <pc:docMk/>
            <pc:sldMk cId="2876609292" sldId="4902"/>
            <ac:cxnSpMk id="5" creationId="{DFF2EF66-7097-8EE2-A870-D618973DBF45}"/>
          </ac:cxnSpMkLst>
        </pc:cxnChg>
      </pc:sldChg>
      <pc:sldChg chg="addSp delSp modSp add mod">
        <pc:chgData name="Gokul Bohara" userId="45c434014a2790a5" providerId="LiveId" clId="{69D5D8AB-E960-485B-AFD7-26910305824D}" dt="2026-05-05T04:59:12.292" v="17581" actId="14100"/>
        <pc:sldMkLst>
          <pc:docMk/>
          <pc:sldMk cId="3737498564" sldId="4903"/>
        </pc:sldMkLst>
        <pc:spChg chg="mod">
          <ac:chgData name="Gokul Bohara" userId="45c434014a2790a5" providerId="LiveId" clId="{69D5D8AB-E960-485B-AFD7-26910305824D}" dt="2026-05-04T07:15:52.261" v="14657" actId="20577"/>
          <ac:spMkLst>
            <pc:docMk/>
            <pc:sldMk cId="3737498564" sldId="4903"/>
            <ac:spMk id="2" creationId="{AD751DDC-9285-0620-42EF-2CD32365A827}"/>
          </ac:spMkLst>
        </pc:spChg>
        <pc:spChg chg="del">
          <ac:chgData name="Gokul Bohara" userId="45c434014a2790a5" providerId="LiveId" clId="{69D5D8AB-E960-485B-AFD7-26910305824D}" dt="2026-05-04T07:15:58.006" v="14658" actId="478"/>
          <ac:spMkLst>
            <pc:docMk/>
            <pc:sldMk cId="3737498564" sldId="4903"/>
            <ac:spMk id="3" creationId="{07253B51-229D-4F21-0885-C7EFE6490AD4}"/>
          </ac:spMkLst>
        </pc:spChg>
        <pc:spChg chg="add mod">
          <ac:chgData name="Gokul Bohara" userId="45c434014a2790a5" providerId="LiveId" clId="{69D5D8AB-E960-485B-AFD7-26910305824D}" dt="2026-05-05T04:59:12.292" v="17581" actId="14100"/>
          <ac:spMkLst>
            <pc:docMk/>
            <pc:sldMk cId="3737498564" sldId="4903"/>
            <ac:spMk id="7" creationId="{86B8735D-5369-620A-CB6C-2851A5AB8A2B}"/>
          </ac:spMkLst>
        </pc:spChg>
        <pc:picChg chg="add mod">
          <ac:chgData name="Gokul Bohara" userId="45c434014a2790a5" providerId="LiveId" clId="{69D5D8AB-E960-485B-AFD7-26910305824D}" dt="2026-05-04T07:16:28.276" v="14726" actId="1038"/>
          <ac:picMkLst>
            <pc:docMk/>
            <pc:sldMk cId="3737498564" sldId="4903"/>
            <ac:picMk id="6" creationId="{543D6314-44F9-9A14-C807-439A8D90930D}"/>
          </ac:picMkLst>
        </pc:picChg>
        <pc:picChg chg="del">
          <ac:chgData name="Gokul Bohara" userId="45c434014a2790a5" providerId="LiveId" clId="{69D5D8AB-E960-485B-AFD7-26910305824D}" dt="2026-05-04T07:16:04.098" v="14660" actId="478"/>
          <ac:picMkLst>
            <pc:docMk/>
            <pc:sldMk cId="3737498564" sldId="4903"/>
            <ac:picMk id="9" creationId="{C7B6A7F8-B68D-3181-03F5-BCC79878D936}"/>
          </ac:picMkLst>
        </pc:picChg>
        <pc:cxnChg chg="del">
          <ac:chgData name="Gokul Bohara" userId="45c434014a2790a5" providerId="LiveId" clId="{69D5D8AB-E960-485B-AFD7-26910305824D}" dt="2026-05-04T07:16:00.811" v="14659" actId="478"/>
          <ac:cxnSpMkLst>
            <pc:docMk/>
            <pc:sldMk cId="3737498564" sldId="4903"/>
            <ac:cxnSpMk id="5" creationId="{CEBC0025-D4C4-F3B6-FBFE-DCF6958D2A84}"/>
          </ac:cxnSpMkLst>
        </pc:cxnChg>
      </pc:sldChg>
      <pc:sldChg chg="add del">
        <pc:chgData name="Gokul Bohara" userId="45c434014a2790a5" providerId="LiveId" clId="{69D5D8AB-E960-485B-AFD7-26910305824D}" dt="2026-05-04T06:39:58.478" v="13930"/>
        <pc:sldMkLst>
          <pc:docMk/>
          <pc:sldMk cId="4126732621" sldId="4903"/>
        </pc:sldMkLst>
      </pc:sldChg>
      <pc:sldChg chg="addSp delSp modSp add mod">
        <pc:chgData name="Gokul Bohara" userId="45c434014a2790a5" providerId="LiveId" clId="{69D5D8AB-E960-485B-AFD7-26910305824D}" dt="2026-05-04T07:32:42.697" v="14999" actId="20577"/>
        <pc:sldMkLst>
          <pc:docMk/>
          <pc:sldMk cId="2407548700" sldId="4904"/>
        </pc:sldMkLst>
        <pc:spChg chg="mod">
          <ac:chgData name="Gokul Bohara" userId="45c434014a2790a5" providerId="LiveId" clId="{69D5D8AB-E960-485B-AFD7-26910305824D}" dt="2026-05-04T07:32:42.697" v="14999" actId="20577"/>
          <ac:spMkLst>
            <pc:docMk/>
            <pc:sldMk cId="2407548700" sldId="4904"/>
            <ac:spMk id="2" creationId="{D17C5C21-2369-E93C-D5FD-883E17246BBF}"/>
          </ac:spMkLst>
        </pc:spChg>
        <pc:spChg chg="del">
          <ac:chgData name="Gokul Bohara" userId="45c434014a2790a5" providerId="LiveId" clId="{69D5D8AB-E960-485B-AFD7-26910305824D}" dt="2026-05-04T07:21:44.356" v="14946" actId="478"/>
          <ac:spMkLst>
            <pc:docMk/>
            <pc:sldMk cId="2407548700" sldId="4904"/>
            <ac:spMk id="7" creationId="{FA3EDAD2-9EC2-DFCA-9E4F-9D0E831A92F6}"/>
          </ac:spMkLst>
        </pc:spChg>
        <pc:picChg chg="add mod ord">
          <ac:chgData name="Gokul Bohara" userId="45c434014a2790a5" providerId="LiveId" clId="{69D5D8AB-E960-485B-AFD7-26910305824D}" dt="2026-05-04T07:28:17.184" v="14980" actId="1440"/>
          <ac:picMkLst>
            <pc:docMk/>
            <pc:sldMk cId="2407548700" sldId="4904"/>
            <ac:picMk id="5" creationId="{D1540C99-B039-29D6-2DFF-4D4D57F6BE07}"/>
          </ac:picMkLst>
        </pc:picChg>
        <pc:picChg chg="del">
          <ac:chgData name="Gokul Bohara" userId="45c434014a2790a5" providerId="LiveId" clId="{69D5D8AB-E960-485B-AFD7-26910305824D}" dt="2026-05-04T07:21:41.868" v="14945" actId="478"/>
          <ac:picMkLst>
            <pc:docMk/>
            <pc:sldMk cId="2407548700" sldId="4904"/>
            <ac:picMk id="6" creationId="{43148661-BD1E-EBA3-A9E8-CC8A7BE99127}"/>
          </ac:picMkLst>
        </pc:picChg>
        <pc:picChg chg="add mod ord">
          <ac:chgData name="Gokul Bohara" userId="45c434014a2790a5" providerId="LiveId" clId="{69D5D8AB-E960-485B-AFD7-26910305824D}" dt="2026-05-04T07:32:19.931" v="14995" actId="1076"/>
          <ac:picMkLst>
            <pc:docMk/>
            <pc:sldMk cId="2407548700" sldId="4904"/>
            <ac:picMk id="11" creationId="{1AD37211-0795-CCE5-062C-F2BC22A60451}"/>
          </ac:picMkLst>
        </pc:picChg>
        <pc:picChg chg="add mod modCrop">
          <ac:chgData name="Gokul Bohara" userId="45c434014a2790a5" providerId="LiveId" clId="{69D5D8AB-E960-485B-AFD7-26910305824D}" dt="2026-05-04T07:28:09.972" v="14979" actId="1036"/>
          <ac:picMkLst>
            <pc:docMk/>
            <pc:sldMk cId="2407548700" sldId="4904"/>
            <ac:picMk id="13" creationId="{B6C27E42-4CFB-4014-0690-859EA566AC83}"/>
          </ac:picMkLst>
        </pc:picChg>
        <pc:picChg chg="add mod ord">
          <ac:chgData name="Gokul Bohara" userId="45c434014a2790a5" providerId="LiveId" clId="{69D5D8AB-E960-485B-AFD7-26910305824D}" dt="2026-05-04T07:31:47.148" v="14992" actId="1440"/>
          <ac:picMkLst>
            <pc:docMk/>
            <pc:sldMk cId="2407548700" sldId="4904"/>
            <ac:picMk id="15" creationId="{6E45F276-E558-5257-416E-B72C3E85DF72}"/>
          </ac:picMkLst>
        </pc:picChg>
      </pc:sldChg>
      <pc:sldChg chg="addSp delSp modSp add mod">
        <pc:chgData name="Gokul Bohara" userId="45c434014a2790a5" providerId="LiveId" clId="{69D5D8AB-E960-485B-AFD7-26910305824D}" dt="2026-05-05T05:01:00.544" v="17700" actId="20577"/>
        <pc:sldMkLst>
          <pc:docMk/>
          <pc:sldMk cId="2885556954" sldId="4905"/>
        </pc:sldMkLst>
        <pc:spChg chg="mod">
          <ac:chgData name="Gokul Bohara" userId="45c434014a2790a5" providerId="LiveId" clId="{69D5D8AB-E960-485B-AFD7-26910305824D}" dt="2026-05-05T05:01:00.544" v="17700" actId="20577"/>
          <ac:spMkLst>
            <pc:docMk/>
            <pc:sldMk cId="2885556954" sldId="4905"/>
            <ac:spMk id="2" creationId="{DA5D5912-3909-531D-7163-DCE5D283DDBE}"/>
          </ac:spMkLst>
        </pc:spChg>
        <pc:spChg chg="mod">
          <ac:chgData name="Gokul Bohara" userId="45c434014a2790a5" providerId="LiveId" clId="{69D5D8AB-E960-485B-AFD7-26910305824D}" dt="2026-05-04T07:35:16.156" v="15207" actId="20577"/>
          <ac:spMkLst>
            <pc:docMk/>
            <pc:sldMk cId="2885556954" sldId="4905"/>
            <ac:spMk id="3" creationId="{72B18250-F4CD-945F-DCE7-D4C9BFDBE5DA}"/>
          </ac:spMkLst>
        </pc:spChg>
        <pc:picChg chg="add mod modCrop">
          <ac:chgData name="Gokul Bohara" userId="45c434014a2790a5" providerId="LiveId" clId="{69D5D8AB-E960-485B-AFD7-26910305824D}" dt="2026-05-04T07:37:30.174" v="15212" actId="1076"/>
          <ac:picMkLst>
            <pc:docMk/>
            <pc:sldMk cId="2885556954" sldId="4905"/>
            <ac:picMk id="7" creationId="{08D526BA-B74D-7516-1CAB-02F3BEE20935}"/>
          </ac:picMkLst>
        </pc:picChg>
        <pc:picChg chg="del">
          <ac:chgData name="Gokul Bohara" userId="45c434014a2790a5" providerId="LiveId" clId="{69D5D8AB-E960-485B-AFD7-26910305824D}" dt="2026-05-04T07:35:27.629" v="15208" actId="478"/>
          <ac:picMkLst>
            <pc:docMk/>
            <pc:sldMk cId="2885556954" sldId="4905"/>
            <ac:picMk id="9" creationId="{0FB5C6CA-D42D-DCC2-D866-236CBB45D377}"/>
          </ac:picMkLst>
        </pc:picChg>
        <pc:picChg chg="add mod ord">
          <ac:chgData name="Gokul Bohara" userId="45c434014a2790a5" providerId="LiveId" clId="{69D5D8AB-E960-485B-AFD7-26910305824D}" dt="2026-05-04T07:43:32.384" v="15224" actId="166"/>
          <ac:picMkLst>
            <pc:docMk/>
            <pc:sldMk cId="2885556954" sldId="4905"/>
            <ac:picMk id="10" creationId="{6FE59034-7D9F-AC62-A432-D233C559E7CF}"/>
          </ac:picMkLst>
        </pc:picChg>
        <pc:picChg chg="add mod">
          <ac:chgData name="Gokul Bohara" userId="45c434014a2790a5" providerId="LiveId" clId="{69D5D8AB-E960-485B-AFD7-26910305824D}" dt="2026-05-04T07:41:06.870" v="15219" actId="1076"/>
          <ac:picMkLst>
            <pc:docMk/>
            <pc:sldMk cId="2885556954" sldId="4905"/>
            <ac:picMk id="12" creationId="{D9D3CC1C-D4FB-B7FC-76F1-5A8ABB1759FD}"/>
          </ac:picMkLst>
        </pc:picChg>
        <pc:picChg chg="add mod">
          <ac:chgData name="Gokul Bohara" userId="45c434014a2790a5" providerId="LiveId" clId="{69D5D8AB-E960-485B-AFD7-26910305824D}" dt="2026-05-04T07:43:30.018" v="15223" actId="1076"/>
          <ac:picMkLst>
            <pc:docMk/>
            <pc:sldMk cId="2885556954" sldId="4905"/>
            <ac:picMk id="14" creationId="{8186603F-D6B8-481D-6ADF-41AE10EA529B}"/>
          </ac:picMkLst>
        </pc:picChg>
        <pc:cxnChg chg="del">
          <ac:chgData name="Gokul Bohara" userId="45c434014a2790a5" providerId="LiveId" clId="{69D5D8AB-E960-485B-AFD7-26910305824D}" dt="2026-05-04T07:33:52.111" v="15036" actId="478"/>
          <ac:cxnSpMkLst>
            <pc:docMk/>
            <pc:sldMk cId="2885556954" sldId="4905"/>
            <ac:cxnSpMk id="5" creationId="{8A4600DE-EF39-1868-B78F-169EA64970EA}"/>
          </ac:cxnSpMkLst>
        </pc:cxnChg>
      </pc:sldChg>
      <pc:sldChg chg="addSp delSp modSp add mod">
        <pc:chgData name="Gokul Bohara" userId="45c434014a2790a5" providerId="LiveId" clId="{69D5D8AB-E960-485B-AFD7-26910305824D}" dt="2026-05-05T05:54:24.893" v="18843" actId="1037"/>
        <pc:sldMkLst>
          <pc:docMk/>
          <pc:sldMk cId="556764465" sldId="4906"/>
        </pc:sldMkLst>
        <pc:spChg chg="mod">
          <ac:chgData name="Gokul Bohara" userId="45c434014a2790a5" providerId="LiveId" clId="{69D5D8AB-E960-485B-AFD7-26910305824D}" dt="2026-05-05T05:01:22.558" v="17715" actId="20577"/>
          <ac:spMkLst>
            <pc:docMk/>
            <pc:sldMk cId="556764465" sldId="4906"/>
            <ac:spMk id="2" creationId="{AFA9F97F-EF9F-24A0-F918-876E673BCB56}"/>
          </ac:spMkLst>
        </pc:spChg>
        <pc:spChg chg="mod">
          <ac:chgData name="Gokul Bohara" userId="45c434014a2790a5" providerId="LiveId" clId="{69D5D8AB-E960-485B-AFD7-26910305824D}" dt="2026-05-04T07:46:47.779" v="15465" actId="14100"/>
          <ac:spMkLst>
            <pc:docMk/>
            <pc:sldMk cId="556764465" sldId="4906"/>
            <ac:spMk id="3" creationId="{A5D1F04F-76B0-C79E-2ABA-830F7908FF1C}"/>
          </ac:spMkLst>
        </pc:spChg>
        <pc:picChg chg="add mod">
          <ac:chgData name="Gokul Bohara" userId="45c434014a2790a5" providerId="LiveId" clId="{69D5D8AB-E960-485B-AFD7-26910305824D}" dt="2026-05-05T05:54:24.893" v="18843" actId="1037"/>
          <ac:picMkLst>
            <pc:docMk/>
            <pc:sldMk cId="556764465" sldId="4906"/>
            <ac:picMk id="5" creationId="{08E56CA6-52DD-30F4-CB48-6D230340A9C8}"/>
          </ac:picMkLst>
        </pc:picChg>
        <pc:picChg chg="add del mod">
          <ac:chgData name="Gokul Bohara" userId="45c434014a2790a5" providerId="LiveId" clId="{69D5D8AB-E960-485B-AFD7-26910305824D}" dt="2026-05-04T08:02:07.496" v="15850" actId="21"/>
          <ac:picMkLst>
            <pc:docMk/>
            <pc:sldMk cId="556764465" sldId="4906"/>
            <ac:picMk id="5" creationId="{81F94C80-A8D1-6207-E579-0090426BC1C6}"/>
          </ac:picMkLst>
        </pc:picChg>
        <pc:picChg chg="del">
          <ac:chgData name="Gokul Bohara" userId="45c434014a2790a5" providerId="LiveId" clId="{69D5D8AB-E960-485B-AFD7-26910305824D}" dt="2026-05-04T07:46:52.869" v="15469" actId="478"/>
          <ac:picMkLst>
            <pc:docMk/>
            <pc:sldMk cId="556764465" sldId="4906"/>
            <ac:picMk id="7" creationId="{21F25F1D-C472-5174-155C-16B2DD3106DB}"/>
          </ac:picMkLst>
        </pc:picChg>
        <pc:picChg chg="del">
          <ac:chgData name="Gokul Bohara" userId="45c434014a2790a5" providerId="LiveId" clId="{69D5D8AB-E960-485B-AFD7-26910305824D}" dt="2026-05-04T07:46:49.078" v="15466" actId="478"/>
          <ac:picMkLst>
            <pc:docMk/>
            <pc:sldMk cId="556764465" sldId="4906"/>
            <ac:picMk id="10" creationId="{0A72F4D2-EA69-7771-6E7E-B158DE08C2BD}"/>
          </ac:picMkLst>
        </pc:picChg>
        <pc:picChg chg="del">
          <ac:chgData name="Gokul Bohara" userId="45c434014a2790a5" providerId="LiveId" clId="{69D5D8AB-E960-485B-AFD7-26910305824D}" dt="2026-05-04T07:46:51.657" v="15468" actId="478"/>
          <ac:picMkLst>
            <pc:docMk/>
            <pc:sldMk cId="556764465" sldId="4906"/>
            <ac:picMk id="12" creationId="{73D0AEAF-8EF6-1942-2786-F2962DB4C6B7}"/>
          </ac:picMkLst>
        </pc:picChg>
        <pc:picChg chg="del">
          <ac:chgData name="Gokul Bohara" userId="45c434014a2790a5" providerId="LiveId" clId="{69D5D8AB-E960-485B-AFD7-26910305824D}" dt="2026-05-04T07:46:50.362" v="15467" actId="478"/>
          <ac:picMkLst>
            <pc:docMk/>
            <pc:sldMk cId="556764465" sldId="4906"/>
            <ac:picMk id="14" creationId="{DFF67B83-C1F3-4436-0EF3-B6B7BCE64983}"/>
          </ac:picMkLst>
        </pc:picChg>
      </pc:sldChg>
      <pc:sldChg chg="addSp modSp add mod">
        <pc:chgData name="Gokul Bohara" userId="45c434014a2790a5" providerId="LiveId" clId="{69D5D8AB-E960-485B-AFD7-26910305824D}" dt="2026-05-05T05:01:44.149" v="17733" actId="20577"/>
        <pc:sldMkLst>
          <pc:docMk/>
          <pc:sldMk cId="1313772308" sldId="4907"/>
        </pc:sldMkLst>
        <pc:spChg chg="mod">
          <ac:chgData name="Gokul Bohara" userId="45c434014a2790a5" providerId="LiveId" clId="{69D5D8AB-E960-485B-AFD7-26910305824D}" dt="2026-05-04T08:02:22.657" v="15866" actId="20577"/>
          <ac:spMkLst>
            <pc:docMk/>
            <pc:sldMk cId="1313772308" sldId="4907"/>
            <ac:spMk id="2" creationId="{2550E1E8-DA0A-8CC9-2BBD-C160EC18B458}"/>
          </ac:spMkLst>
        </pc:spChg>
        <pc:spChg chg="mod">
          <ac:chgData name="Gokul Bohara" userId="45c434014a2790a5" providerId="LiveId" clId="{69D5D8AB-E960-485B-AFD7-26910305824D}" dt="2026-05-05T05:01:44.149" v="17733" actId="20577"/>
          <ac:spMkLst>
            <pc:docMk/>
            <pc:sldMk cId="1313772308" sldId="4907"/>
            <ac:spMk id="3" creationId="{BCD87FB6-0B1C-895F-2E98-5042B21B09BA}"/>
          </ac:spMkLst>
        </pc:spChg>
        <pc:picChg chg="add mod">
          <ac:chgData name="Gokul Bohara" userId="45c434014a2790a5" providerId="LiveId" clId="{69D5D8AB-E960-485B-AFD7-26910305824D}" dt="2026-05-04T08:02:16.316" v="15864" actId="1038"/>
          <ac:picMkLst>
            <pc:docMk/>
            <pc:sldMk cId="1313772308" sldId="4907"/>
            <ac:picMk id="8" creationId="{81F94C80-A8D1-6207-E579-0090426BC1C6}"/>
          </ac:picMkLst>
        </pc:picChg>
        <pc:cxnChg chg="add mod">
          <ac:chgData name="Gokul Bohara" userId="45c434014a2790a5" providerId="LiveId" clId="{69D5D8AB-E960-485B-AFD7-26910305824D}" dt="2026-05-04T07:56:38.466" v="15662" actId="1076"/>
          <ac:cxnSpMkLst>
            <pc:docMk/>
            <pc:sldMk cId="1313772308" sldId="4907"/>
            <ac:cxnSpMk id="5" creationId="{C2749140-B75E-4539-98A2-A8C89CFFD571}"/>
          </ac:cxnSpMkLst>
        </pc:cxnChg>
      </pc:sldChg>
      <pc:sldChg chg="addSp delSp modSp add mod">
        <pc:chgData name="Gokul Bohara" userId="45c434014a2790a5" providerId="LiveId" clId="{69D5D8AB-E960-485B-AFD7-26910305824D}" dt="2026-05-05T05:08:39.794" v="18011" actId="20577"/>
        <pc:sldMkLst>
          <pc:docMk/>
          <pc:sldMk cId="2806027489" sldId="4908"/>
        </pc:sldMkLst>
        <pc:spChg chg="mod">
          <ac:chgData name="Gokul Bohara" userId="45c434014a2790a5" providerId="LiveId" clId="{69D5D8AB-E960-485B-AFD7-26910305824D}" dt="2026-05-05T05:08:39.794" v="18011" actId="20577"/>
          <ac:spMkLst>
            <pc:docMk/>
            <pc:sldMk cId="2806027489" sldId="4908"/>
            <ac:spMk id="2" creationId="{30DBD23A-D671-2E07-7065-714CDF3A123F}"/>
          </ac:spMkLst>
        </pc:spChg>
        <pc:spChg chg="mod">
          <ac:chgData name="Gokul Bohara" userId="45c434014a2790a5" providerId="LiveId" clId="{69D5D8AB-E960-485B-AFD7-26910305824D}" dt="2026-05-05T05:02:50.762" v="17742" actId="403"/>
          <ac:spMkLst>
            <pc:docMk/>
            <pc:sldMk cId="2806027489" sldId="4908"/>
            <ac:spMk id="3" creationId="{F6162C5E-85D6-33FC-682B-87F560CDABB0}"/>
          </ac:spMkLst>
        </pc:spChg>
        <pc:spChg chg="add mod">
          <ac:chgData name="Gokul Bohara" userId="45c434014a2790a5" providerId="LiveId" clId="{69D5D8AB-E960-485B-AFD7-26910305824D}" dt="2026-05-05T05:04:48.722" v="17948" actId="14100"/>
          <ac:spMkLst>
            <pc:docMk/>
            <pc:sldMk cId="2806027489" sldId="4908"/>
            <ac:spMk id="5" creationId="{22752293-4ACC-8993-FF5B-9FB6E40C39DE}"/>
          </ac:spMkLst>
        </pc:spChg>
        <pc:picChg chg="add mod modCrop">
          <ac:chgData name="Gokul Bohara" userId="45c434014a2790a5" providerId="LiveId" clId="{69D5D8AB-E960-485B-AFD7-26910305824D}" dt="2026-05-05T05:05:58.507" v="17986" actId="1076"/>
          <ac:picMkLst>
            <pc:docMk/>
            <pc:sldMk cId="2806027489" sldId="4908"/>
            <ac:picMk id="6" creationId="{3EEFD290-A5BB-E74B-3589-3AE5D078E351}"/>
          </ac:picMkLst>
        </pc:picChg>
        <pc:picChg chg="add mod modCrop">
          <ac:chgData name="Gokul Bohara" userId="45c434014a2790a5" providerId="LiveId" clId="{69D5D8AB-E960-485B-AFD7-26910305824D}" dt="2026-05-05T05:05:13.404" v="17975" actId="1038"/>
          <ac:picMkLst>
            <pc:docMk/>
            <pc:sldMk cId="2806027489" sldId="4908"/>
            <ac:picMk id="7" creationId="{3C25ECC0-1F56-EBE5-802A-696CE9639EB4}"/>
          </ac:picMkLst>
        </pc:picChg>
        <pc:picChg chg="del">
          <ac:chgData name="Gokul Bohara" userId="45c434014a2790a5" providerId="LiveId" clId="{69D5D8AB-E960-485B-AFD7-26910305824D}" dt="2026-05-04T08:03:18.210" v="15937" actId="478"/>
          <ac:picMkLst>
            <pc:docMk/>
            <pc:sldMk cId="2806027489" sldId="4908"/>
            <ac:picMk id="8" creationId="{6FCF0A68-4F18-5F43-FAAE-A311E71A8D96}"/>
          </ac:picMkLst>
        </pc:picChg>
        <pc:picChg chg="add mod">
          <ac:chgData name="Gokul Bohara" userId="45c434014a2790a5" providerId="LiveId" clId="{69D5D8AB-E960-485B-AFD7-26910305824D}" dt="2026-05-05T05:07:27.342" v="18004" actId="167"/>
          <ac:picMkLst>
            <pc:docMk/>
            <pc:sldMk cId="2806027489" sldId="4908"/>
            <ac:picMk id="1026" creationId="{AD4B87B9-86ED-245C-48B4-22021501441E}"/>
          </ac:picMkLst>
        </pc:picChg>
        <pc:cxnChg chg="del">
          <ac:chgData name="Gokul Bohara" userId="45c434014a2790a5" providerId="LiveId" clId="{69D5D8AB-E960-485B-AFD7-26910305824D}" dt="2026-05-04T08:03:29.183" v="15943" actId="478"/>
          <ac:cxnSpMkLst>
            <pc:docMk/>
            <pc:sldMk cId="2806027489" sldId="4908"/>
            <ac:cxnSpMk id="5" creationId="{DE6AA3E6-898E-516B-3493-F1A64B567AD7}"/>
          </ac:cxnSpMkLst>
        </pc:cxnChg>
      </pc:sldChg>
      <pc:sldChg chg="addSp modSp add mod">
        <pc:chgData name="Gokul Bohara" userId="45c434014a2790a5" providerId="LiveId" clId="{69D5D8AB-E960-485B-AFD7-26910305824D}" dt="2026-05-05T04:51:29.342" v="17419" actId="20577"/>
        <pc:sldMkLst>
          <pc:docMk/>
          <pc:sldMk cId="3965570826" sldId="4909"/>
        </pc:sldMkLst>
        <pc:spChg chg="mod">
          <ac:chgData name="Gokul Bohara" userId="45c434014a2790a5" providerId="LiveId" clId="{69D5D8AB-E960-485B-AFD7-26910305824D}" dt="2026-05-05T04:51:29.342" v="17419" actId="20577"/>
          <ac:spMkLst>
            <pc:docMk/>
            <pc:sldMk cId="3965570826" sldId="4909"/>
            <ac:spMk id="3" creationId="{E6078729-DDB8-30D0-4AF4-36A14647155B}"/>
          </ac:spMkLst>
        </pc:spChg>
        <pc:cxnChg chg="add mod">
          <ac:chgData name="Gokul Bohara" userId="45c434014a2790a5" providerId="LiveId" clId="{69D5D8AB-E960-485B-AFD7-26910305824D}" dt="2026-05-05T04:47:55.437" v="17146" actId="14100"/>
          <ac:cxnSpMkLst>
            <pc:docMk/>
            <pc:sldMk cId="3965570826" sldId="4909"/>
            <ac:cxnSpMk id="5" creationId="{B505DF7E-AE67-04C1-5182-5266D7EB93B6}"/>
          </ac:cxnSpMkLst>
        </pc:cxnChg>
      </pc:sldChg>
      <pc:sldChg chg="addSp delSp modSp add mod">
        <pc:chgData name="Gokul Bohara" userId="45c434014a2790a5" providerId="LiveId" clId="{69D5D8AB-E960-485B-AFD7-26910305824D}" dt="2026-05-05T06:12:30.986" v="19627" actId="20577"/>
        <pc:sldMkLst>
          <pc:docMk/>
          <pc:sldMk cId="2741082158" sldId="4910"/>
        </pc:sldMkLst>
        <pc:spChg chg="mod">
          <ac:chgData name="Gokul Bohara" userId="45c434014a2790a5" providerId="LiveId" clId="{69D5D8AB-E960-485B-AFD7-26910305824D}" dt="2026-05-05T05:09:17.630" v="18085" actId="20577"/>
          <ac:spMkLst>
            <pc:docMk/>
            <pc:sldMk cId="2741082158" sldId="4910"/>
            <ac:spMk id="2" creationId="{3DBBBC7F-AF30-71B9-9BF8-E9C8A1934565}"/>
          </ac:spMkLst>
        </pc:spChg>
        <pc:spChg chg="mod">
          <ac:chgData name="Gokul Bohara" userId="45c434014a2790a5" providerId="LiveId" clId="{69D5D8AB-E960-485B-AFD7-26910305824D}" dt="2026-05-05T06:12:30.986" v="19627" actId="20577"/>
          <ac:spMkLst>
            <pc:docMk/>
            <pc:sldMk cId="2741082158" sldId="4910"/>
            <ac:spMk id="3" creationId="{CDF02D19-7CAA-5842-9B9D-149594F75C9B}"/>
          </ac:spMkLst>
        </pc:spChg>
        <pc:picChg chg="add mod">
          <ac:chgData name="Gokul Bohara" userId="45c434014a2790a5" providerId="LiveId" clId="{69D5D8AB-E960-485B-AFD7-26910305824D}" dt="2026-05-05T05:14:00.904" v="18395" actId="1035"/>
          <ac:picMkLst>
            <pc:docMk/>
            <pc:sldMk cId="2741082158" sldId="4910"/>
            <ac:picMk id="7" creationId="{CFF6B1E8-9068-0C85-E0A4-8ACBC3D9B604}"/>
          </ac:picMkLst>
        </pc:picChg>
        <pc:picChg chg="del mod">
          <ac:chgData name="Gokul Bohara" userId="45c434014a2790a5" providerId="LiveId" clId="{69D5D8AB-E960-485B-AFD7-26910305824D}" dt="2026-05-05T05:12:53.967" v="18345" actId="478"/>
          <ac:picMkLst>
            <pc:docMk/>
            <pc:sldMk cId="2741082158" sldId="4910"/>
            <ac:picMk id="8" creationId="{09EF9330-BE0B-04D5-8C4F-79D003E905CB}"/>
          </ac:picMkLst>
        </pc:picChg>
        <pc:picChg chg="add mod">
          <ac:chgData name="Gokul Bohara" userId="45c434014a2790a5" providerId="LiveId" clId="{69D5D8AB-E960-485B-AFD7-26910305824D}" dt="2026-05-05T05:15:49.815" v="18434" actId="1038"/>
          <ac:picMkLst>
            <pc:docMk/>
            <pc:sldMk cId="2741082158" sldId="4910"/>
            <ac:picMk id="2050" creationId="{D6756DB5-F3CB-E91F-4CB8-8AD50C596425}"/>
          </ac:picMkLst>
        </pc:picChg>
        <pc:picChg chg="add mod">
          <ac:chgData name="Gokul Bohara" userId="45c434014a2790a5" providerId="LiveId" clId="{69D5D8AB-E960-485B-AFD7-26910305824D}" dt="2026-05-05T05:15:46.881" v="18415" actId="1076"/>
          <ac:picMkLst>
            <pc:docMk/>
            <pc:sldMk cId="2741082158" sldId="4910"/>
            <ac:picMk id="2052" creationId="{A70C03B7-23B7-C1CE-C816-6C6D74F9F0F1}"/>
          </ac:picMkLst>
        </pc:picChg>
        <pc:cxnChg chg="mod">
          <ac:chgData name="Gokul Bohara" userId="45c434014a2790a5" providerId="LiveId" clId="{69D5D8AB-E960-485B-AFD7-26910305824D}" dt="2026-05-05T05:12:36.449" v="18343" actId="1076"/>
          <ac:cxnSpMkLst>
            <pc:docMk/>
            <pc:sldMk cId="2741082158" sldId="4910"/>
            <ac:cxnSpMk id="5" creationId="{45FDDDC7-713F-9DC8-BE0D-C31FCEE9A27D}"/>
          </ac:cxnSpMkLst>
        </pc:cxnChg>
      </pc:sldChg>
      <pc:sldChg chg="addSp delSp modSp add mod">
        <pc:chgData name="Gokul Bohara" userId="45c434014a2790a5" providerId="LiveId" clId="{69D5D8AB-E960-485B-AFD7-26910305824D}" dt="2026-05-05T05:50:10.766" v="18650" actId="1036"/>
        <pc:sldMkLst>
          <pc:docMk/>
          <pc:sldMk cId="676683128" sldId="4911"/>
        </pc:sldMkLst>
        <pc:spChg chg="mod">
          <ac:chgData name="Gokul Bohara" userId="45c434014a2790a5" providerId="LiveId" clId="{69D5D8AB-E960-485B-AFD7-26910305824D}" dt="2026-05-05T05:17:17.277" v="18500" actId="20577"/>
          <ac:spMkLst>
            <pc:docMk/>
            <pc:sldMk cId="676683128" sldId="4911"/>
            <ac:spMk id="2" creationId="{AB5E54E3-3BB1-3D09-FC91-DD82FC8033BD}"/>
          </ac:spMkLst>
        </pc:spChg>
        <pc:spChg chg="del">
          <ac:chgData name="Gokul Bohara" userId="45c434014a2790a5" providerId="LiveId" clId="{69D5D8AB-E960-485B-AFD7-26910305824D}" dt="2026-05-05T05:17:20.311" v="18501" actId="478"/>
          <ac:spMkLst>
            <pc:docMk/>
            <pc:sldMk cId="676683128" sldId="4911"/>
            <ac:spMk id="3" creationId="{EC701171-A852-076D-2A60-A8376887E264}"/>
          </ac:spMkLst>
        </pc:spChg>
        <pc:spChg chg="add mod">
          <ac:chgData name="Gokul Bohara" userId="45c434014a2790a5" providerId="LiveId" clId="{69D5D8AB-E960-485B-AFD7-26910305824D}" dt="2026-05-05T05:20:18.149" v="18511"/>
          <ac:spMkLst>
            <pc:docMk/>
            <pc:sldMk cId="676683128" sldId="4911"/>
            <ac:spMk id="8" creationId="{AEF5A9D0-D8AD-6DDE-BA26-2953F7DDBAA9}"/>
          </ac:spMkLst>
        </pc:spChg>
        <pc:spChg chg="add del mod">
          <ac:chgData name="Gokul Bohara" userId="45c434014a2790a5" providerId="LiveId" clId="{69D5D8AB-E960-485B-AFD7-26910305824D}" dt="2026-05-05T05:39:53.132" v="18513" actId="478"/>
          <ac:spMkLst>
            <pc:docMk/>
            <pc:sldMk cId="676683128" sldId="4911"/>
            <ac:spMk id="9" creationId="{FA55F3AD-E461-D7E3-B0E5-6C3EDEF8554B}"/>
          </ac:spMkLst>
        </pc:spChg>
        <pc:picChg chg="add del mod">
          <ac:chgData name="Gokul Bohara" userId="45c434014a2790a5" providerId="LiveId" clId="{69D5D8AB-E960-485B-AFD7-26910305824D}" dt="2026-05-05T05:20:16.239" v="18509" actId="478"/>
          <ac:picMkLst>
            <pc:docMk/>
            <pc:sldMk cId="676683128" sldId="4911"/>
            <ac:picMk id="6" creationId="{2FCC1255-6F81-01C5-6E6C-89467ED3B9F6}"/>
          </ac:picMkLst>
        </pc:picChg>
        <pc:picChg chg="del">
          <ac:chgData name="Gokul Bohara" userId="45c434014a2790a5" providerId="LiveId" clId="{69D5D8AB-E960-485B-AFD7-26910305824D}" dt="2026-05-05T05:17:21.706" v="18502" actId="478"/>
          <ac:picMkLst>
            <pc:docMk/>
            <pc:sldMk cId="676683128" sldId="4911"/>
            <ac:picMk id="7" creationId="{547BED44-142F-9461-39BC-094EBDA2BBDD}"/>
          </ac:picMkLst>
        </pc:picChg>
        <pc:picChg chg="add mod modCrop">
          <ac:chgData name="Gokul Bohara" userId="45c434014a2790a5" providerId="LiveId" clId="{69D5D8AB-E960-485B-AFD7-26910305824D}" dt="2026-05-05T05:50:10.766" v="18650" actId="1036"/>
          <ac:picMkLst>
            <pc:docMk/>
            <pc:sldMk cId="676683128" sldId="4911"/>
            <ac:picMk id="11" creationId="{9DCCB2A0-341A-66FD-BD4D-E8DA33A033A4}"/>
          </ac:picMkLst>
        </pc:picChg>
        <pc:picChg chg="del">
          <ac:chgData name="Gokul Bohara" userId="45c434014a2790a5" providerId="LiveId" clId="{69D5D8AB-E960-485B-AFD7-26910305824D}" dt="2026-05-05T05:17:23.226" v="18503" actId="478"/>
          <ac:picMkLst>
            <pc:docMk/>
            <pc:sldMk cId="676683128" sldId="4911"/>
            <ac:picMk id="2050" creationId="{C86E7138-1C35-B67F-2E9E-21DA4AD7F6E9}"/>
          </ac:picMkLst>
        </pc:picChg>
        <pc:picChg chg="del">
          <ac:chgData name="Gokul Bohara" userId="45c434014a2790a5" providerId="LiveId" clId="{69D5D8AB-E960-485B-AFD7-26910305824D}" dt="2026-05-05T05:17:24.663" v="18504" actId="478"/>
          <ac:picMkLst>
            <pc:docMk/>
            <pc:sldMk cId="676683128" sldId="4911"/>
            <ac:picMk id="2052" creationId="{5DE3C6A0-C27E-8415-E2AF-F87EBBC071C8}"/>
          </ac:picMkLst>
        </pc:picChg>
        <pc:picChg chg="add mod">
          <ac:chgData name="Gokul Bohara" userId="45c434014a2790a5" providerId="LiveId" clId="{69D5D8AB-E960-485B-AFD7-26910305824D}" dt="2026-05-05T05:49:59.185" v="18624" actId="14100"/>
          <ac:picMkLst>
            <pc:docMk/>
            <pc:sldMk cId="676683128" sldId="4911"/>
            <ac:picMk id="3078" creationId="{3C165BAA-3850-B28E-C598-191C79EF24A4}"/>
          </ac:picMkLst>
        </pc:picChg>
        <pc:picChg chg="add mod">
          <ac:chgData name="Gokul Bohara" userId="45c434014a2790a5" providerId="LiveId" clId="{69D5D8AB-E960-485B-AFD7-26910305824D}" dt="2026-05-05T05:50:03.206" v="18625" actId="14100"/>
          <ac:picMkLst>
            <pc:docMk/>
            <pc:sldMk cId="676683128" sldId="4911"/>
            <ac:picMk id="3080" creationId="{6AA88A6A-3CA4-8E9E-EF7F-7E78214CF565}"/>
          </ac:picMkLst>
        </pc:picChg>
        <pc:cxnChg chg="del">
          <ac:chgData name="Gokul Bohara" userId="45c434014a2790a5" providerId="LiveId" clId="{69D5D8AB-E960-485B-AFD7-26910305824D}" dt="2026-05-05T05:17:26.877" v="18505" actId="478"/>
          <ac:cxnSpMkLst>
            <pc:docMk/>
            <pc:sldMk cId="676683128" sldId="4911"/>
            <ac:cxnSpMk id="5" creationId="{C6E7C4F7-4823-E4AC-8412-BF5628912A2D}"/>
          </ac:cxnSpMkLst>
        </pc:cxnChg>
      </pc:sldChg>
      <pc:sldChg chg="modSp add mod">
        <pc:chgData name="Gokul Bohara" userId="45c434014a2790a5" providerId="LiveId" clId="{69D5D8AB-E960-485B-AFD7-26910305824D}" dt="2026-05-05T06:14:53.906" v="19703" actId="404"/>
        <pc:sldMkLst>
          <pc:docMk/>
          <pc:sldMk cId="2263871926" sldId="4912"/>
        </pc:sldMkLst>
        <pc:spChg chg="mod">
          <ac:chgData name="Gokul Bohara" userId="45c434014a2790a5" providerId="LiveId" clId="{69D5D8AB-E960-485B-AFD7-26910305824D}" dt="2026-05-05T05:54:57.456" v="18873" actId="20577"/>
          <ac:spMkLst>
            <pc:docMk/>
            <pc:sldMk cId="2263871926" sldId="4912"/>
            <ac:spMk id="2" creationId="{8CF075A4-4D05-6A6E-9FDA-9F0514184AE8}"/>
          </ac:spMkLst>
        </pc:spChg>
        <pc:spChg chg="mod ord">
          <ac:chgData name="Gokul Bohara" userId="45c434014a2790a5" providerId="LiveId" clId="{69D5D8AB-E960-485B-AFD7-26910305824D}" dt="2026-05-05T06:14:53.906" v="19703" actId="404"/>
          <ac:spMkLst>
            <pc:docMk/>
            <pc:sldMk cId="2263871926" sldId="4912"/>
            <ac:spMk id="3" creationId="{B91410DB-8D9B-B69E-ACD7-5CE3DC7A7AD8}"/>
          </ac:spMkLst>
        </pc:spChg>
        <pc:picChg chg="mod">
          <ac:chgData name="Gokul Bohara" userId="45c434014a2790a5" providerId="LiveId" clId="{69D5D8AB-E960-485B-AFD7-26910305824D}" dt="2026-05-05T05:57:15.199" v="19067" actId="1038"/>
          <ac:picMkLst>
            <pc:docMk/>
            <pc:sldMk cId="2263871926" sldId="4912"/>
            <ac:picMk id="5" creationId="{E226AC5B-85CA-1C32-98B3-033108144B8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263D63-55CC-4247-919A-B7303E968E36}" type="doc">
      <dgm:prSet loTypeId="urn:diagrams.loki3.com/VaryingWidthList" loCatId="list" qsTypeId="urn:microsoft.com/office/officeart/2005/8/quickstyle/simple1" qsCatId="simple" csTypeId="urn:microsoft.com/office/officeart/2005/8/colors/accent1_2" csCatId="accent1" phldr="1"/>
      <dgm:spPr/>
      <dgm:t>
        <a:bodyPr/>
        <a:lstStyle/>
        <a:p>
          <a:endParaRPr lang="en-US"/>
        </a:p>
      </dgm:t>
    </dgm:pt>
    <dgm:pt modelId="{5019405F-471B-4159-8D93-6DF778484B41}">
      <dgm:prSet phldrT="[Text]" phldr="0" custT="1"/>
      <dgm:spPr>
        <a:solidFill>
          <a:schemeClr val="accent2">
            <a:lumMod val="75000"/>
          </a:schemeClr>
        </a:solidFill>
      </dgm:spPr>
      <dgm:t>
        <a:bodyPr/>
        <a:lstStyle/>
        <a:p>
          <a:r>
            <a:rPr lang="ne-NP" sz="4000" b="1" dirty="0">
              <a:cs typeface="Kalimati" panose="00000400000000000000" pitchFamily="2"/>
            </a:rPr>
            <a:t>बिरुवाले बनाएको खाना मध्ये</a:t>
          </a:r>
          <a:r>
            <a:rPr lang="en-US" sz="4000" b="1" dirty="0">
              <a:cs typeface="Kalimati" panose="00000400000000000000" pitchFamily="2"/>
            </a:rPr>
            <a:t>…</a:t>
          </a:r>
          <a:r>
            <a:rPr lang="ne-NP" sz="4000" b="1" dirty="0">
              <a:cs typeface="Kalimati" panose="00000400000000000000" pitchFamily="2"/>
            </a:rPr>
            <a:t> </a:t>
          </a:r>
          <a:endParaRPr lang="en-US" sz="4000" b="1" dirty="0">
            <a:cs typeface="Kalimati" panose="00000400000000000000" pitchFamily="2"/>
          </a:endParaRPr>
        </a:p>
      </dgm:t>
    </dgm:pt>
    <dgm:pt modelId="{62851F0C-A178-4B44-A48F-C5DC98287738}" type="parTrans" cxnId="{5629E00E-484E-476C-AE44-07AE711915CD}">
      <dgm:prSet/>
      <dgm:spPr/>
      <dgm:t>
        <a:bodyPr/>
        <a:lstStyle/>
        <a:p>
          <a:endParaRPr lang="en-US"/>
        </a:p>
      </dgm:t>
    </dgm:pt>
    <dgm:pt modelId="{393C236F-504C-4F32-B642-87AD3CBD1CD3}" type="sibTrans" cxnId="{5629E00E-484E-476C-AE44-07AE711915CD}">
      <dgm:prSet/>
      <dgm:spPr/>
      <dgm:t>
        <a:bodyPr/>
        <a:lstStyle/>
        <a:p>
          <a:endParaRPr lang="en-US"/>
        </a:p>
      </dgm:t>
    </dgm:pt>
    <dgm:pt modelId="{270A937B-135F-4FBF-99D5-3F76E67E8E88}">
      <dgm:prSet phldrT="[Text]" phldr="0" custT="1"/>
      <dgm:spPr/>
      <dgm:t>
        <a:bodyPr/>
        <a:lstStyle/>
        <a:p>
          <a:r>
            <a:rPr lang="ne-NP" sz="3200" b="1" dirty="0">
              <a:cs typeface="Kalimati" panose="00000400000000000000" pitchFamily="2"/>
            </a:rPr>
            <a:t>४०</a:t>
          </a:r>
          <a:r>
            <a:rPr lang="en-US" sz="3200" b="1" dirty="0">
              <a:cs typeface="Kalimati" panose="00000400000000000000" pitchFamily="2"/>
            </a:rPr>
            <a:t>% </a:t>
          </a:r>
          <a:r>
            <a:rPr lang="ne-NP" sz="3200" b="1" dirty="0">
              <a:cs typeface="Kalimati" panose="00000400000000000000" pitchFamily="2"/>
            </a:rPr>
            <a:t>खाना जमिन माथिको भाग </a:t>
          </a:r>
          <a:r>
            <a:rPr lang="en-US" sz="3200" b="1" dirty="0">
              <a:cs typeface="Kalimati" panose="00000400000000000000" pitchFamily="2"/>
            </a:rPr>
            <a:t>(</a:t>
          </a:r>
          <a:r>
            <a:rPr lang="ne-NP" sz="3200" b="1" dirty="0">
              <a:cs typeface="Kalimati" panose="00000400000000000000" pitchFamily="2"/>
            </a:rPr>
            <a:t>फल</a:t>
          </a:r>
          <a:r>
            <a:rPr lang="en-US" sz="3200" b="1" dirty="0">
              <a:cs typeface="Kalimati" panose="00000400000000000000" pitchFamily="2"/>
            </a:rPr>
            <a:t>, </a:t>
          </a:r>
          <a:r>
            <a:rPr lang="ne-NP" sz="3200" b="1" dirty="0">
              <a:cs typeface="Kalimati" panose="00000400000000000000" pitchFamily="2"/>
            </a:rPr>
            <a:t>पात</a:t>
          </a:r>
          <a:r>
            <a:rPr lang="en-US" sz="3200" b="1" dirty="0">
              <a:cs typeface="Kalimati" panose="00000400000000000000" pitchFamily="2"/>
            </a:rPr>
            <a:t>, </a:t>
          </a:r>
          <a:r>
            <a:rPr lang="ne-NP" sz="3200" b="1" dirty="0">
              <a:cs typeface="Kalimati" panose="00000400000000000000" pitchFamily="2"/>
            </a:rPr>
            <a:t>डाँठ आदी</a:t>
          </a:r>
          <a:r>
            <a:rPr lang="en-US" sz="3200" b="1" dirty="0">
              <a:cs typeface="Kalimati" panose="00000400000000000000" pitchFamily="2"/>
            </a:rPr>
            <a:t>)</a:t>
          </a:r>
          <a:r>
            <a:rPr lang="ne-NP" sz="3200" b="1" dirty="0">
              <a:cs typeface="Kalimati" panose="00000400000000000000" pitchFamily="2"/>
            </a:rPr>
            <a:t> मा भण्डारण हुन्छ</a:t>
          </a:r>
          <a:endParaRPr lang="en-US" sz="3200" b="1" dirty="0">
            <a:cs typeface="Kalimati" panose="00000400000000000000" pitchFamily="2"/>
          </a:endParaRPr>
        </a:p>
      </dgm:t>
    </dgm:pt>
    <dgm:pt modelId="{6AB41030-35AF-4087-9BFC-DB16ACC01813}" type="parTrans" cxnId="{66FE6D9B-E666-472A-90B3-0BE6E1E94562}">
      <dgm:prSet/>
      <dgm:spPr/>
      <dgm:t>
        <a:bodyPr/>
        <a:lstStyle/>
        <a:p>
          <a:endParaRPr lang="en-US"/>
        </a:p>
      </dgm:t>
    </dgm:pt>
    <dgm:pt modelId="{9CAA6621-969B-4BE8-BE79-2DF7E87675F2}" type="sibTrans" cxnId="{66FE6D9B-E666-472A-90B3-0BE6E1E94562}">
      <dgm:prSet/>
      <dgm:spPr/>
      <dgm:t>
        <a:bodyPr/>
        <a:lstStyle/>
        <a:p>
          <a:endParaRPr lang="en-US"/>
        </a:p>
      </dgm:t>
    </dgm:pt>
    <dgm:pt modelId="{6B40106E-3626-420A-A8A0-89F76FA7934F}">
      <dgm:prSet phldrT="[Text]" custT="1"/>
      <dgm:spPr/>
      <dgm:t>
        <a:bodyPr/>
        <a:lstStyle/>
        <a:p>
          <a:r>
            <a:rPr lang="ne-NP" sz="2800" dirty="0">
              <a:cs typeface="Kalimati" panose="00000400000000000000" pitchFamily="2"/>
            </a:rPr>
            <a:t>बाँकि ३०</a:t>
          </a:r>
          <a:r>
            <a:rPr lang="en-US" sz="2800" dirty="0">
              <a:cs typeface="Kalimati" panose="00000400000000000000" pitchFamily="2"/>
            </a:rPr>
            <a:t>% </a:t>
          </a:r>
          <a:r>
            <a:rPr lang="ne-NP" sz="2800" dirty="0">
              <a:cs typeface="Kalimati" panose="00000400000000000000" pitchFamily="2"/>
            </a:rPr>
            <a:t>खाना जरा बाट रस</a:t>
          </a:r>
          <a:r>
            <a:rPr lang="en-US" sz="2800" dirty="0">
              <a:cs typeface="Kalimati" panose="00000400000000000000" pitchFamily="2"/>
            </a:rPr>
            <a:t>/</a:t>
          </a:r>
          <a:r>
            <a:rPr lang="ne-NP" sz="2800" dirty="0">
              <a:cs typeface="Kalimati" panose="00000400000000000000" pitchFamily="2"/>
            </a:rPr>
            <a:t>चोप</a:t>
          </a:r>
          <a:r>
            <a:rPr lang="en-US" sz="2800" dirty="0">
              <a:cs typeface="Kalimati" panose="00000400000000000000" pitchFamily="2"/>
            </a:rPr>
            <a:t> </a:t>
          </a:r>
          <a:r>
            <a:rPr lang="ne-NP" sz="2800" dirty="0">
              <a:cs typeface="Kalimati" panose="00000400000000000000" pitchFamily="2"/>
            </a:rPr>
            <a:t>का रुपमा निस्किएर माटोमा जान्छ।</a:t>
          </a:r>
          <a:endParaRPr lang="en-US" sz="2800" dirty="0">
            <a:cs typeface="Kalimati" panose="00000400000000000000" pitchFamily="2"/>
          </a:endParaRPr>
        </a:p>
      </dgm:t>
    </dgm:pt>
    <dgm:pt modelId="{5BF11F83-D8E5-45C2-BA7B-44CD61E95A8E}" type="parTrans" cxnId="{70E1F9A7-F90E-43FE-A580-BBECD63CB290}">
      <dgm:prSet/>
      <dgm:spPr/>
      <dgm:t>
        <a:bodyPr/>
        <a:lstStyle/>
        <a:p>
          <a:endParaRPr lang="en-US"/>
        </a:p>
      </dgm:t>
    </dgm:pt>
    <dgm:pt modelId="{CC2B3DE4-E2CC-41B3-A022-C722091AEAFE}" type="sibTrans" cxnId="{70E1F9A7-F90E-43FE-A580-BBECD63CB290}">
      <dgm:prSet/>
      <dgm:spPr/>
      <dgm:t>
        <a:bodyPr/>
        <a:lstStyle/>
        <a:p>
          <a:endParaRPr lang="en-US"/>
        </a:p>
      </dgm:t>
    </dgm:pt>
    <dgm:pt modelId="{503B4BB3-70EE-4C51-8EDF-E2381322C0D0}">
      <dgm:prSet custT="1"/>
      <dgm:spPr/>
      <dgm:t>
        <a:bodyPr/>
        <a:lstStyle/>
        <a:p>
          <a:r>
            <a:rPr lang="ne-NP" sz="2800" b="1" dirty="0">
              <a:cs typeface="Kalimati" panose="00000400000000000000" pitchFamily="2"/>
            </a:rPr>
            <a:t>३०</a:t>
          </a:r>
          <a:r>
            <a:rPr lang="en-US" sz="2800" b="1" dirty="0">
              <a:cs typeface="Kalimati" panose="00000400000000000000" pitchFamily="2"/>
            </a:rPr>
            <a:t>% </a:t>
          </a:r>
          <a:r>
            <a:rPr lang="ne-NP" sz="2800" b="1" dirty="0">
              <a:cs typeface="Kalimati" panose="00000400000000000000" pitchFamily="2"/>
            </a:rPr>
            <a:t>खाना जमिन मुनिको भाग </a:t>
          </a:r>
          <a:r>
            <a:rPr lang="en-US" sz="2800" b="1" dirty="0">
              <a:cs typeface="Kalimati" panose="00000400000000000000" pitchFamily="2"/>
            </a:rPr>
            <a:t>(</a:t>
          </a:r>
          <a:r>
            <a:rPr lang="ne-NP" sz="2800" b="1" dirty="0">
              <a:cs typeface="Kalimati" panose="00000400000000000000" pitchFamily="2"/>
            </a:rPr>
            <a:t>जरा लगायत</a:t>
          </a:r>
          <a:r>
            <a:rPr lang="en-US" sz="2800" b="1" dirty="0">
              <a:cs typeface="Kalimati" panose="00000400000000000000" pitchFamily="2"/>
            </a:rPr>
            <a:t>)</a:t>
          </a:r>
          <a:r>
            <a:rPr lang="ne-NP" sz="2800" b="1" dirty="0">
              <a:cs typeface="Kalimati" panose="00000400000000000000" pitchFamily="2"/>
            </a:rPr>
            <a:t> मा भण्डारण हुन्छ</a:t>
          </a:r>
          <a:endParaRPr lang="en-US" sz="2800" b="1" dirty="0">
            <a:cs typeface="Kalimati" panose="00000400000000000000" pitchFamily="2"/>
          </a:endParaRPr>
        </a:p>
      </dgm:t>
    </dgm:pt>
    <dgm:pt modelId="{802B6170-F675-49E3-8AC3-48328F68A73E}" type="parTrans" cxnId="{651800CE-BA90-4003-8571-35DC58DC3C78}">
      <dgm:prSet/>
      <dgm:spPr/>
      <dgm:t>
        <a:bodyPr/>
        <a:lstStyle/>
        <a:p>
          <a:endParaRPr lang="en-US"/>
        </a:p>
      </dgm:t>
    </dgm:pt>
    <dgm:pt modelId="{2578DFC8-BA78-4561-B940-460226C42A65}" type="sibTrans" cxnId="{651800CE-BA90-4003-8571-35DC58DC3C78}">
      <dgm:prSet/>
      <dgm:spPr/>
      <dgm:t>
        <a:bodyPr/>
        <a:lstStyle/>
        <a:p>
          <a:endParaRPr lang="en-US"/>
        </a:p>
      </dgm:t>
    </dgm:pt>
    <dgm:pt modelId="{D14C4AF4-1F9D-4382-AB13-FF6CFACB3FEB}" type="pres">
      <dgm:prSet presAssocID="{3D263D63-55CC-4247-919A-B7303E968E36}" presName="Name0" presStyleCnt="0">
        <dgm:presLayoutVars>
          <dgm:resizeHandles/>
        </dgm:presLayoutVars>
      </dgm:prSet>
      <dgm:spPr/>
    </dgm:pt>
    <dgm:pt modelId="{85D15572-3DA7-445E-9A0B-000D80AA40F2}" type="pres">
      <dgm:prSet presAssocID="{5019405F-471B-4159-8D93-6DF778484B41}" presName="text" presStyleLbl="node1" presStyleIdx="0" presStyleCnt="4" custScaleX="125432" custScaleY="37263">
        <dgm:presLayoutVars>
          <dgm:bulletEnabled val="1"/>
        </dgm:presLayoutVars>
      </dgm:prSet>
      <dgm:spPr/>
    </dgm:pt>
    <dgm:pt modelId="{4500DBE2-7BAC-4AF9-810F-E78E5DA4A2BA}" type="pres">
      <dgm:prSet presAssocID="{393C236F-504C-4F32-B642-87AD3CBD1CD3}" presName="space" presStyleCnt="0"/>
      <dgm:spPr/>
    </dgm:pt>
    <dgm:pt modelId="{FAC337F0-137F-45A0-831A-8A220128E958}" type="pres">
      <dgm:prSet presAssocID="{270A937B-135F-4FBF-99D5-3F76E67E8E88}" presName="text" presStyleLbl="node1" presStyleIdx="1" presStyleCnt="4" custScaleX="101808">
        <dgm:presLayoutVars>
          <dgm:bulletEnabled val="1"/>
        </dgm:presLayoutVars>
      </dgm:prSet>
      <dgm:spPr/>
    </dgm:pt>
    <dgm:pt modelId="{967CE360-E9B1-428D-9E38-4A0C36A04EC4}" type="pres">
      <dgm:prSet presAssocID="{9CAA6621-969B-4BE8-BE79-2DF7E87675F2}" presName="space" presStyleCnt="0"/>
      <dgm:spPr/>
    </dgm:pt>
    <dgm:pt modelId="{F94926EA-F7D2-475B-B2F1-F83D267F84C6}" type="pres">
      <dgm:prSet presAssocID="{503B4BB3-70EE-4C51-8EDF-E2381322C0D0}" presName="text" presStyleLbl="node1" presStyleIdx="2" presStyleCnt="4" custScaleX="126046" custLinFactNeighborX="13736" custLinFactNeighborY="9783">
        <dgm:presLayoutVars>
          <dgm:bulletEnabled val="1"/>
        </dgm:presLayoutVars>
      </dgm:prSet>
      <dgm:spPr/>
    </dgm:pt>
    <dgm:pt modelId="{432BFFD7-6692-46B4-982F-4E5A9262B60C}" type="pres">
      <dgm:prSet presAssocID="{2578DFC8-BA78-4561-B940-460226C42A65}" presName="space" presStyleCnt="0"/>
      <dgm:spPr/>
    </dgm:pt>
    <dgm:pt modelId="{A6F854ED-C72A-45F5-B3F6-E7C8F8672473}" type="pres">
      <dgm:prSet presAssocID="{6B40106E-3626-420A-A8A0-89F76FA7934F}" presName="text" presStyleLbl="node1" presStyleIdx="3" presStyleCnt="4" custScaleX="76088" custLinFactNeighborX="22701" custLinFactNeighborY="-11703">
        <dgm:presLayoutVars>
          <dgm:bulletEnabled val="1"/>
        </dgm:presLayoutVars>
      </dgm:prSet>
      <dgm:spPr/>
    </dgm:pt>
  </dgm:ptLst>
  <dgm:cxnLst>
    <dgm:cxn modelId="{5629E00E-484E-476C-AE44-07AE711915CD}" srcId="{3D263D63-55CC-4247-919A-B7303E968E36}" destId="{5019405F-471B-4159-8D93-6DF778484B41}" srcOrd="0" destOrd="0" parTransId="{62851F0C-A178-4B44-A48F-C5DC98287738}" sibTransId="{393C236F-504C-4F32-B642-87AD3CBD1CD3}"/>
    <dgm:cxn modelId="{66FE6D9B-E666-472A-90B3-0BE6E1E94562}" srcId="{3D263D63-55CC-4247-919A-B7303E968E36}" destId="{270A937B-135F-4FBF-99D5-3F76E67E8E88}" srcOrd="1" destOrd="0" parTransId="{6AB41030-35AF-4087-9BFC-DB16ACC01813}" sibTransId="{9CAA6621-969B-4BE8-BE79-2DF7E87675F2}"/>
    <dgm:cxn modelId="{70E1F9A7-F90E-43FE-A580-BBECD63CB290}" srcId="{3D263D63-55CC-4247-919A-B7303E968E36}" destId="{6B40106E-3626-420A-A8A0-89F76FA7934F}" srcOrd="3" destOrd="0" parTransId="{5BF11F83-D8E5-45C2-BA7B-44CD61E95A8E}" sibTransId="{CC2B3DE4-E2CC-41B3-A022-C722091AEAFE}"/>
    <dgm:cxn modelId="{65F80EAE-86E1-41F2-869A-882532611CD6}" type="presOf" srcId="{270A937B-135F-4FBF-99D5-3F76E67E8E88}" destId="{FAC337F0-137F-45A0-831A-8A220128E958}" srcOrd="0" destOrd="0" presId="urn:diagrams.loki3.com/VaryingWidthList"/>
    <dgm:cxn modelId="{3AA879AE-D6DC-47A6-B0F9-5E694E8D0AFC}" type="presOf" srcId="{503B4BB3-70EE-4C51-8EDF-E2381322C0D0}" destId="{F94926EA-F7D2-475B-B2F1-F83D267F84C6}" srcOrd="0" destOrd="0" presId="urn:diagrams.loki3.com/VaryingWidthList"/>
    <dgm:cxn modelId="{651800CE-BA90-4003-8571-35DC58DC3C78}" srcId="{3D263D63-55CC-4247-919A-B7303E968E36}" destId="{503B4BB3-70EE-4C51-8EDF-E2381322C0D0}" srcOrd="2" destOrd="0" parTransId="{802B6170-F675-49E3-8AC3-48328F68A73E}" sibTransId="{2578DFC8-BA78-4561-B940-460226C42A65}"/>
    <dgm:cxn modelId="{69201CD0-B86E-4714-9DD6-E68C0A46E334}" type="presOf" srcId="{5019405F-471B-4159-8D93-6DF778484B41}" destId="{85D15572-3DA7-445E-9A0B-000D80AA40F2}" srcOrd="0" destOrd="0" presId="urn:diagrams.loki3.com/VaryingWidthList"/>
    <dgm:cxn modelId="{DE7294D5-CD71-42AD-8ED0-6B1D2BF6AF92}" type="presOf" srcId="{6B40106E-3626-420A-A8A0-89F76FA7934F}" destId="{A6F854ED-C72A-45F5-B3F6-E7C8F8672473}" srcOrd="0" destOrd="0" presId="urn:diagrams.loki3.com/VaryingWidthList"/>
    <dgm:cxn modelId="{88FA83D8-39F6-4195-9EF8-6D8F4C544655}" type="presOf" srcId="{3D263D63-55CC-4247-919A-B7303E968E36}" destId="{D14C4AF4-1F9D-4382-AB13-FF6CFACB3FEB}" srcOrd="0" destOrd="0" presId="urn:diagrams.loki3.com/VaryingWidthList"/>
    <dgm:cxn modelId="{A0D239B4-C9D6-44C6-AB5F-5BA8BB289691}" type="presParOf" srcId="{D14C4AF4-1F9D-4382-AB13-FF6CFACB3FEB}" destId="{85D15572-3DA7-445E-9A0B-000D80AA40F2}" srcOrd="0" destOrd="0" presId="urn:diagrams.loki3.com/VaryingWidthList"/>
    <dgm:cxn modelId="{630FDEB8-E652-4FC7-A1C3-44D07A287E58}" type="presParOf" srcId="{D14C4AF4-1F9D-4382-AB13-FF6CFACB3FEB}" destId="{4500DBE2-7BAC-4AF9-810F-E78E5DA4A2BA}" srcOrd="1" destOrd="0" presId="urn:diagrams.loki3.com/VaryingWidthList"/>
    <dgm:cxn modelId="{E6C7F029-1220-47B6-8975-64BDE0A25BFF}" type="presParOf" srcId="{D14C4AF4-1F9D-4382-AB13-FF6CFACB3FEB}" destId="{FAC337F0-137F-45A0-831A-8A220128E958}" srcOrd="2" destOrd="0" presId="urn:diagrams.loki3.com/VaryingWidthList"/>
    <dgm:cxn modelId="{3D6CBBB3-E463-4382-87F1-383BF9C2A8D2}" type="presParOf" srcId="{D14C4AF4-1F9D-4382-AB13-FF6CFACB3FEB}" destId="{967CE360-E9B1-428D-9E38-4A0C36A04EC4}" srcOrd="3" destOrd="0" presId="urn:diagrams.loki3.com/VaryingWidthList"/>
    <dgm:cxn modelId="{07D035F2-B8F6-4BF4-AF95-EF23A5EE6380}" type="presParOf" srcId="{D14C4AF4-1F9D-4382-AB13-FF6CFACB3FEB}" destId="{F94926EA-F7D2-475B-B2F1-F83D267F84C6}" srcOrd="4" destOrd="0" presId="urn:diagrams.loki3.com/VaryingWidthList"/>
    <dgm:cxn modelId="{17DEF953-4FE8-4FFC-A0C8-05D7E038406D}" type="presParOf" srcId="{D14C4AF4-1F9D-4382-AB13-FF6CFACB3FEB}" destId="{432BFFD7-6692-46B4-982F-4E5A9262B60C}" srcOrd="5" destOrd="0" presId="urn:diagrams.loki3.com/VaryingWidthList"/>
    <dgm:cxn modelId="{8323C644-21C9-4DFC-8F90-2A7F1428AD5B}" type="presParOf" srcId="{D14C4AF4-1F9D-4382-AB13-FF6CFACB3FEB}" destId="{A6F854ED-C72A-45F5-B3F6-E7C8F8672473}"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D3EAB5-03DD-4E86-80EB-188742E59F61}" type="doc">
      <dgm:prSet loTypeId="urn:microsoft.com/office/officeart/2011/layout/TabList" loCatId="list" qsTypeId="urn:microsoft.com/office/officeart/2005/8/quickstyle/simple5" qsCatId="simple" csTypeId="urn:microsoft.com/office/officeart/2005/8/colors/accent1_2" csCatId="accent1" phldr="1"/>
      <dgm:spPr/>
      <dgm:t>
        <a:bodyPr/>
        <a:lstStyle/>
        <a:p>
          <a:endParaRPr lang="en-US"/>
        </a:p>
      </dgm:t>
    </dgm:pt>
    <dgm:pt modelId="{EAAF2EEF-990B-499C-A6E2-9801C9C4CBEF}">
      <dgm:prSet phldrT="[Text]" phldr="0"/>
      <dgm:spPr/>
      <dgm:t>
        <a:bodyPr/>
        <a:lstStyle/>
        <a:p>
          <a:r>
            <a:rPr lang="ne-NP" dirty="0">
              <a:cs typeface="Kalimati" panose="00000400000000000000" pitchFamily="2"/>
            </a:rPr>
            <a:t>१</a:t>
          </a:r>
          <a:r>
            <a:rPr lang="en-US" dirty="0">
              <a:cs typeface="Kalimati" panose="00000400000000000000" pitchFamily="2"/>
            </a:rPr>
            <a:t>.</a:t>
          </a:r>
        </a:p>
      </dgm:t>
    </dgm:pt>
    <dgm:pt modelId="{CDF8F8A0-A23C-4383-8D09-98334ED9455D}" type="parTrans" cxnId="{CD19F65A-BC7B-4BD1-82C1-E373343A838D}">
      <dgm:prSet/>
      <dgm:spPr/>
      <dgm:t>
        <a:bodyPr/>
        <a:lstStyle/>
        <a:p>
          <a:endParaRPr lang="en-US"/>
        </a:p>
      </dgm:t>
    </dgm:pt>
    <dgm:pt modelId="{FD013165-FA70-44C6-9448-50818F77CE44}" type="sibTrans" cxnId="{CD19F65A-BC7B-4BD1-82C1-E373343A838D}">
      <dgm:prSet/>
      <dgm:spPr/>
      <dgm:t>
        <a:bodyPr/>
        <a:lstStyle/>
        <a:p>
          <a:endParaRPr lang="en-US"/>
        </a:p>
      </dgm:t>
    </dgm:pt>
    <dgm:pt modelId="{0FD4BE9B-24F6-402D-8845-26EB37956FC7}">
      <dgm:prSet phldrT="[Text]"/>
      <dgm:spPr>
        <a:solidFill>
          <a:schemeClr val="accent1">
            <a:lumMod val="20000"/>
            <a:lumOff val="80000"/>
          </a:schemeClr>
        </a:solidFill>
      </dgm:spPr>
      <dgm:t>
        <a:bodyPr/>
        <a:lstStyle/>
        <a:p>
          <a:r>
            <a:rPr lang="ne-NP" dirty="0">
              <a:cs typeface="Kalimati" panose="00000400000000000000" pitchFamily="2"/>
            </a:rPr>
            <a:t>३६५ दिन नै खेति गर्ने</a:t>
          </a:r>
          <a:endParaRPr lang="en-US" dirty="0">
            <a:cs typeface="Kalimati" panose="00000400000000000000" pitchFamily="2"/>
          </a:endParaRPr>
        </a:p>
      </dgm:t>
    </dgm:pt>
    <dgm:pt modelId="{1AE625D3-68AA-415D-83F7-230B135389F0}" type="parTrans" cxnId="{B3CD5F2E-1B13-4976-B54D-95CE4B7E2409}">
      <dgm:prSet/>
      <dgm:spPr/>
      <dgm:t>
        <a:bodyPr/>
        <a:lstStyle/>
        <a:p>
          <a:endParaRPr lang="en-US"/>
        </a:p>
      </dgm:t>
    </dgm:pt>
    <dgm:pt modelId="{62723780-05AD-47E3-97C8-C413A4F2AB56}" type="sibTrans" cxnId="{B3CD5F2E-1B13-4976-B54D-95CE4B7E2409}">
      <dgm:prSet/>
      <dgm:spPr/>
      <dgm:t>
        <a:bodyPr/>
        <a:lstStyle/>
        <a:p>
          <a:endParaRPr lang="en-US"/>
        </a:p>
      </dgm:t>
    </dgm:pt>
    <dgm:pt modelId="{58677ED9-5836-4148-BFF0-54588570D11C}">
      <dgm:prSet phldrT="[Text]" phldr="0"/>
      <dgm:spPr>
        <a:solidFill>
          <a:schemeClr val="accent2"/>
        </a:solidFill>
        <a:ln w="6350" cap="flat" cmpd="sng" algn="ctr">
          <a:solidFill>
            <a:srgbClr val="4472C4">
              <a:hueOff val="0"/>
              <a:satOff val="0"/>
              <a:lumOff val="0"/>
              <a:alphaOff val="0"/>
            </a:srgbClr>
          </a:solidFill>
          <a:prstDash val="solid"/>
          <a:miter lim="800000"/>
        </a:ln>
        <a:effectLst>
          <a:outerShdw blurRad="57150" dist="19050" dir="5400000" algn="ctr" rotWithShape="0">
            <a:srgbClr val="000000">
              <a:alpha val="63000"/>
            </a:srgbClr>
          </a:outerShdw>
        </a:effectLst>
      </dgm:spPr>
      <dgm:t>
        <a:bodyPr spcFirstLastPara="0" vert="horz" wrap="square" lIns="38100" tIns="38100" rIns="38100" bIns="38100" numCol="1" spcCol="1270" anchor="ctr" anchorCtr="0"/>
        <a:lstStyle/>
        <a:p>
          <a:r>
            <a:rPr lang="ne-NP" dirty="0">
              <a:cs typeface="Kalimati" panose="00000400000000000000" pitchFamily="2"/>
            </a:rPr>
            <a:t>२</a:t>
          </a:r>
          <a:r>
            <a:rPr lang="en-US" dirty="0">
              <a:cs typeface="Kalimati" panose="00000400000000000000" pitchFamily="2"/>
            </a:rPr>
            <a:t>.</a:t>
          </a:r>
        </a:p>
      </dgm:t>
    </dgm:pt>
    <dgm:pt modelId="{B8E1E3D0-2900-4D94-A14C-CCA6257919CF}" type="parTrans" cxnId="{B2ED1DAF-E4EB-4D14-BC26-2ADD84DDBE48}">
      <dgm:prSet/>
      <dgm:spPr/>
      <dgm:t>
        <a:bodyPr/>
        <a:lstStyle/>
        <a:p>
          <a:endParaRPr lang="en-US"/>
        </a:p>
      </dgm:t>
    </dgm:pt>
    <dgm:pt modelId="{B699C017-5EE7-4AA5-889E-4FEA87F7B4E8}" type="sibTrans" cxnId="{B2ED1DAF-E4EB-4D14-BC26-2ADD84DDBE48}">
      <dgm:prSet/>
      <dgm:spPr/>
      <dgm:t>
        <a:bodyPr/>
        <a:lstStyle/>
        <a:p>
          <a:endParaRPr lang="en-US"/>
        </a:p>
      </dgm:t>
    </dgm:pt>
    <dgm:pt modelId="{5CB1B22A-157C-4F93-8CE2-EC0E83FD7BE0}">
      <dgm:prSet phldrT="[Text]" phldr="0"/>
      <dgm:spPr>
        <a:solidFill>
          <a:schemeClr val="accent2">
            <a:lumMod val="20000"/>
            <a:lumOff val="80000"/>
          </a:schemeClr>
        </a:solidFill>
      </dgm:spPr>
      <dgm:t>
        <a:bodyPr/>
        <a:lstStyle/>
        <a:p>
          <a:r>
            <a:rPr lang="ne-NP" dirty="0">
              <a:cs typeface="Kalimati" panose="00000400000000000000" pitchFamily="2"/>
            </a:rPr>
            <a:t>बालीको विविकरण</a:t>
          </a:r>
          <a:r>
            <a:rPr lang="en-US" dirty="0">
              <a:cs typeface="Kalimati" panose="00000400000000000000" pitchFamily="2"/>
            </a:rPr>
            <a:t> (</a:t>
          </a:r>
          <a:r>
            <a:rPr lang="ne-NP" dirty="0">
              <a:cs typeface="Kalimati" panose="00000400000000000000" pitchFamily="2"/>
            </a:rPr>
            <a:t>५ देखि १० प्रकारका बालि एकै साथ लगाउने </a:t>
          </a:r>
          <a:r>
            <a:rPr lang="en-US" dirty="0">
              <a:cs typeface="Kalimati" panose="00000400000000000000" pitchFamily="2"/>
            </a:rPr>
            <a:t>+ </a:t>
          </a:r>
          <a:r>
            <a:rPr lang="ne-NP" dirty="0">
              <a:cs typeface="Kalimati" panose="00000400000000000000" pitchFamily="2"/>
            </a:rPr>
            <a:t>रुख विरुवा सामेल गर्ने</a:t>
          </a:r>
          <a:r>
            <a:rPr lang="en-US" dirty="0">
              <a:cs typeface="Kalimati" panose="00000400000000000000" pitchFamily="2"/>
            </a:rPr>
            <a:t>)</a:t>
          </a:r>
        </a:p>
      </dgm:t>
    </dgm:pt>
    <dgm:pt modelId="{D16AA4E2-40D3-4EFB-955A-7BF0BB898D1D}" type="parTrans" cxnId="{45303171-3A8C-4AB9-A37C-1A9A3E186A2D}">
      <dgm:prSet/>
      <dgm:spPr/>
      <dgm:t>
        <a:bodyPr/>
        <a:lstStyle/>
        <a:p>
          <a:endParaRPr lang="en-US"/>
        </a:p>
      </dgm:t>
    </dgm:pt>
    <dgm:pt modelId="{16A4FAAC-1F3B-4510-BFE5-23BA64698548}" type="sibTrans" cxnId="{45303171-3A8C-4AB9-A37C-1A9A3E186A2D}">
      <dgm:prSet/>
      <dgm:spPr/>
      <dgm:t>
        <a:bodyPr/>
        <a:lstStyle/>
        <a:p>
          <a:endParaRPr lang="en-US"/>
        </a:p>
      </dgm:t>
    </dgm:pt>
    <dgm:pt modelId="{313E34FA-9A9C-4909-83E3-2B56F1816B2B}">
      <dgm:prSet phldrT="[Text]" phldr="0"/>
      <dgm:spPr>
        <a:solidFill>
          <a:schemeClr val="accent3"/>
        </a:solidFill>
      </dgm:spPr>
      <dgm:t>
        <a:bodyPr/>
        <a:lstStyle/>
        <a:p>
          <a:r>
            <a:rPr lang="ne-NP" dirty="0">
              <a:cs typeface="Kalimati" panose="00000400000000000000" pitchFamily="2"/>
            </a:rPr>
            <a:t>३</a:t>
          </a:r>
          <a:r>
            <a:rPr lang="en-US" dirty="0">
              <a:cs typeface="Kalimati" panose="00000400000000000000" pitchFamily="2"/>
            </a:rPr>
            <a:t>.</a:t>
          </a:r>
        </a:p>
      </dgm:t>
    </dgm:pt>
    <dgm:pt modelId="{99E48BFB-1373-41D1-92BA-BF9FD470D4D2}" type="parTrans" cxnId="{8CF692DD-3F66-47D2-A0E8-3477795B421E}">
      <dgm:prSet/>
      <dgm:spPr/>
      <dgm:t>
        <a:bodyPr/>
        <a:lstStyle/>
        <a:p>
          <a:endParaRPr lang="en-US"/>
        </a:p>
      </dgm:t>
    </dgm:pt>
    <dgm:pt modelId="{8CD0B695-6DCD-4A0C-88FF-F8A1AA4728D0}" type="sibTrans" cxnId="{8CF692DD-3F66-47D2-A0E8-3477795B421E}">
      <dgm:prSet/>
      <dgm:spPr/>
      <dgm:t>
        <a:bodyPr/>
        <a:lstStyle/>
        <a:p>
          <a:endParaRPr lang="en-US"/>
        </a:p>
      </dgm:t>
    </dgm:pt>
    <dgm:pt modelId="{9B0466DA-DC0B-48C4-9F68-8883F81AEFE3}">
      <dgm:prSet phldrT="[Text]" phldr="0"/>
      <dgm:spPr>
        <a:solidFill>
          <a:schemeClr val="accent3">
            <a:lumMod val="20000"/>
            <a:lumOff val="80000"/>
          </a:schemeClr>
        </a:solidFill>
      </dgm:spPr>
      <dgm:t>
        <a:bodyPr/>
        <a:lstStyle/>
        <a:p>
          <a:r>
            <a:rPr lang="ne-NP" dirty="0">
              <a:cs typeface="Kalimati" panose="00000400000000000000" pitchFamily="2"/>
            </a:rPr>
            <a:t>माटोलाई जहिल्यै छोपेर राख्ने </a:t>
          </a:r>
          <a:r>
            <a:rPr lang="en-US" dirty="0">
              <a:cs typeface="Kalimati" panose="00000400000000000000" pitchFamily="2"/>
            </a:rPr>
            <a:t>(</a:t>
          </a:r>
          <a:r>
            <a:rPr lang="ne-NP" dirty="0">
              <a:cs typeface="Kalimati" panose="00000400000000000000" pitchFamily="2"/>
            </a:rPr>
            <a:t>जिवित</a:t>
          </a:r>
          <a:r>
            <a:rPr lang="en-US" dirty="0">
              <a:cs typeface="Kalimati" panose="00000400000000000000" pitchFamily="2"/>
            </a:rPr>
            <a:t> </a:t>
          </a:r>
          <a:r>
            <a:rPr lang="ne-NP" dirty="0">
              <a:cs typeface="Kalimati" panose="00000400000000000000" pitchFamily="2"/>
            </a:rPr>
            <a:t>बाली वा अवशेषको छापो</a:t>
          </a:r>
          <a:r>
            <a:rPr lang="en-US" dirty="0">
              <a:cs typeface="Kalimati" panose="00000400000000000000" pitchFamily="2"/>
            </a:rPr>
            <a:t>)</a:t>
          </a:r>
        </a:p>
      </dgm:t>
    </dgm:pt>
    <dgm:pt modelId="{7E6D4FDE-C932-44E9-853B-14DB85DD4B26}" type="parTrans" cxnId="{7E64D8A0-C05E-4533-8B12-109323E37F6F}">
      <dgm:prSet/>
      <dgm:spPr/>
      <dgm:t>
        <a:bodyPr/>
        <a:lstStyle/>
        <a:p>
          <a:endParaRPr lang="en-US"/>
        </a:p>
      </dgm:t>
    </dgm:pt>
    <dgm:pt modelId="{EDF44665-4F1E-4601-888B-EE02BF87F243}" type="sibTrans" cxnId="{7E64D8A0-C05E-4533-8B12-109323E37F6F}">
      <dgm:prSet/>
      <dgm:spPr/>
      <dgm:t>
        <a:bodyPr/>
        <a:lstStyle/>
        <a:p>
          <a:endParaRPr lang="en-US"/>
        </a:p>
      </dgm:t>
    </dgm:pt>
    <dgm:pt modelId="{17C52EAD-405D-4643-BB85-528AA47C41C3}">
      <dgm:prSet phldrT="[Text]" phldr="0"/>
      <dgm:spPr>
        <a:solidFill>
          <a:schemeClr val="accent4"/>
        </a:solidFill>
      </dgm:spPr>
      <dgm:t>
        <a:bodyPr/>
        <a:lstStyle/>
        <a:p>
          <a:r>
            <a:rPr lang="ne-NP" dirty="0">
              <a:cs typeface="Kalimati" panose="00000400000000000000" pitchFamily="2"/>
            </a:rPr>
            <a:t>४</a:t>
          </a:r>
          <a:r>
            <a:rPr lang="en-US" dirty="0">
              <a:cs typeface="Kalimati" panose="00000400000000000000" pitchFamily="2"/>
            </a:rPr>
            <a:t>.</a:t>
          </a:r>
        </a:p>
      </dgm:t>
    </dgm:pt>
    <dgm:pt modelId="{E3F30133-FA2D-48A9-B5CD-A03B1A4A595C}" type="parTrans" cxnId="{243FAEE3-EFF9-49B7-ABC3-65C85E89FE7B}">
      <dgm:prSet/>
      <dgm:spPr/>
      <dgm:t>
        <a:bodyPr/>
        <a:lstStyle/>
        <a:p>
          <a:endParaRPr lang="en-US"/>
        </a:p>
      </dgm:t>
    </dgm:pt>
    <dgm:pt modelId="{BBA3DF1F-8AD7-4BA8-A918-C4E19E450114}" type="sibTrans" cxnId="{243FAEE3-EFF9-49B7-ABC3-65C85E89FE7B}">
      <dgm:prSet/>
      <dgm:spPr/>
      <dgm:t>
        <a:bodyPr/>
        <a:lstStyle/>
        <a:p>
          <a:endParaRPr lang="en-US"/>
        </a:p>
      </dgm:t>
    </dgm:pt>
    <dgm:pt modelId="{18067A24-7562-442C-A505-672A8B30EA0C}">
      <dgm:prSet phldrT="[Text]" phldr="0"/>
      <dgm:spPr>
        <a:solidFill>
          <a:schemeClr val="accent4">
            <a:lumMod val="20000"/>
            <a:lumOff val="80000"/>
          </a:schemeClr>
        </a:solidFill>
      </dgm:spPr>
      <dgm:t>
        <a:bodyPr/>
        <a:lstStyle/>
        <a:p>
          <a:r>
            <a:rPr lang="ne-NP" dirty="0">
              <a:cs typeface="Kalimati" panose="00000400000000000000" pitchFamily="2"/>
            </a:rPr>
            <a:t>माटोलाई धेरै नचलाउने </a:t>
          </a:r>
          <a:r>
            <a:rPr lang="en-US" dirty="0">
              <a:cs typeface="Kalimati" panose="00000400000000000000" pitchFamily="2"/>
            </a:rPr>
            <a:t>(</a:t>
          </a:r>
          <a:r>
            <a:rPr lang="ne-NP" dirty="0">
              <a:cs typeface="Kalimati" panose="00000400000000000000" pitchFamily="2"/>
            </a:rPr>
            <a:t>न्युन खनजोत</a:t>
          </a:r>
          <a:r>
            <a:rPr lang="en-US" dirty="0">
              <a:cs typeface="Kalimati" panose="00000400000000000000" pitchFamily="2"/>
            </a:rPr>
            <a:t>)</a:t>
          </a:r>
        </a:p>
      </dgm:t>
    </dgm:pt>
    <dgm:pt modelId="{11BC3E78-E222-41DE-9A4D-E0DC65AD5F46}" type="parTrans" cxnId="{32AF9E68-27F3-43CF-B0B2-E16E640F8777}">
      <dgm:prSet/>
      <dgm:spPr/>
      <dgm:t>
        <a:bodyPr/>
        <a:lstStyle/>
        <a:p>
          <a:endParaRPr lang="en-US"/>
        </a:p>
      </dgm:t>
    </dgm:pt>
    <dgm:pt modelId="{95DE2D6D-7192-4F7B-B613-DDAE7F97E2AE}" type="sibTrans" cxnId="{32AF9E68-27F3-43CF-B0B2-E16E640F8777}">
      <dgm:prSet/>
      <dgm:spPr/>
      <dgm:t>
        <a:bodyPr/>
        <a:lstStyle/>
        <a:p>
          <a:endParaRPr lang="en-US"/>
        </a:p>
      </dgm:t>
    </dgm:pt>
    <dgm:pt modelId="{EC7BA7B7-4D70-41F0-B710-62F4F0D5618B}">
      <dgm:prSet phldrT="[Text]" phldr="0"/>
      <dgm:spPr>
        <a:solidFill>
          <a:schemeClr val="accent5"/>
        </a:solidFill>
      </dgm:spPr>
      <dgm:t>
        <a:bodyPr/>
        <a:lstStyle/>
        <a:p>
          <a:r>
            <a:rPr lang="ne-NP" dirty="0">
              <a:cs typeface="Kalimati" panose="00000400000000000000" pitchFamily="2"/>
            </a:rPr>
            <a:t>५</a:t>
          </a:r>
          <a:r>
            <a:rPr lang="en-US" dirty="0">
              <a:cs typeface="Kalimati" panose="00000400000000000000" pitchFamily="2"/>
            </a:rPr>
            <a:t>.</a:t>
          </a:r>
        </a:p>
      </dgm:t>
    </dgm:pt>
    <dgm:pt modelId="{209E1EB8-0416-46DC-90CB-AB71D80171BD}" type="parTrans" cxnId="{6FF148A0-0F06-4B20-8DF5-AD2BF4316187}">
      <dgm:prSet/>
      <dgm:spPr/>
      <dgm:t>
        <a:bodyPr/>
        <a:lstStyle/>
        <a:p>
          <a:endParaRPr lang="en-US"/>
        </a:p>
      </dgm:t>
    </dgm:pt>
    <dgm:pt modelId="{7C83B8B3-97AD-402A-BA57-F27F462D618C}" type="sibTrans" cxnId="{6FF148A0-0F06-4B20-8DF5-AD2BF4316187}">
      <dgm:prSet/>
      <dgm:spPr/>
      <dgm:t>
        <a:bodyPr/>
        <a:lstStyle/>
        <a:p>
          <a:endParaRPr lang="en-US"/>
        </a:p>
      </dgm:t>
    </dgm:pt>
    <dgm:pt modelId="{9E68EC4A-D64E-4F71-93BE-774C0B23A2AE}">
      <dgm:prSet phldrT="[Text]" phldr="0"/>
      <dgm:spPr>
        <a:solidFill>
          <a:schemeClr val="accent5">
            <a:lumMod val="20000"/>
            <a:lumOff val="80000"/>
          </a:schemeClr>
        </a:solidFill>
      </dgm:spPr>
      <dgm:t>
        <a:bodyPr/>
        <a:lstStyle/>
        <a:p>
          <a:r>
            <a:rPr lang="ne-NP" dirty="0">
              <a:cs typeface="Kalimati" panose="00000400000000000000" pitchFamily="2"/>
            </a:rPr>
            <a:t>कृषकको आफ्नै बीउको प्रयोग </a:t>
          </a:r>
          <a:r>
            <a:rPr lang="en-US" dirty="0">
              <a:cs typeface="Kalimati" panose="00000400000000000000" pitchFamily="2"/>
            </a:rPr>
            <a:t>(</a:t>
          </a:r>
          <a:r>
            <a:rPr lang="ne-NP" dirty="0">
              <a:cs typeface="Kalimati" panose="00000400000000000000" pitchFamily="2"/>
            </a:rPr>
            <a:t>स्थानिय र रैथाने जातहरु</a:t>
          </a:r>
          <a:r>
            <a:rPr lang="en-US" dirty="0">
              <a:cs typeface="Kalimati" panose="00000400000000000000" pitchFamily="2"/>
            </a:rPr>
            <a:t>)</a:t>
          </a:r>
        </a:p>
      </dgm:t>
    </dgm:pt>
    <dgm:pt modelId="{6C87EFBA-EF4F-4129-B0D8-35DFBE3FA0C6}" type="parTrans" cxnId="{CC4C1537-3372-4F83-8FA2-BCFECB7FFEBE}">
      <dgm:prSet/>
      <dgm:spPr/>
      <dgm:t>
        <a:bodyPr/>
        <a:lstStyle/>
        <a:p>
          <a:endParaRPr lang="en-US"/>
        </a:p>
      </dgm:t>
    </dgm:pt>
    <dgm:pt modelId="{BFE08302-C66A-4846-875B-890C302B0BD6}" type="sibTrans" cxnId="{CC4C1537-3372-4F83-8FA2-BCFECB7FFEBE}">
      <dgm:prSet/>
      <dgm:spPr/>
      <dgm:t>
        <a:bodyPr/>
        <a:lstStyle/>
        <a:p>
          <a:endParaRPr lang="en-US"/>
        </a:p>
      </dgm:t>
    </dgm:pt>
    <dgm:pt modelId="{6EC503E8-0267-4FA6-94FB-6A21B290E6EB}">
      <dgm:prSet phldrT="[Text]" phldr="0"/>
      <dgm:spPr>
        <a:solidFill>
          <a:schemeClr val="accent6"/>
        </a:solidFill>
      </dgm:spPr>
      <dgm:t>
        <a:bodyPr/>
        <a:lstStyle/>
        <a:p>
          <a:r>
            <a:rPr lang="ne-NP" dirty="0">
              <a:cs typeface="Kalimati" panose="00000400000000000000" pitchFamily="2"/>
            </a:rPr>
            <a:t>६</a:t>
          </a:r>
          <a:r>
            <a:rPr lang="en-US" dirty="0">
              <a:cs typeface="Kalimati" panose="00000400000000000000" pitchFamily="2"/>
            </a:rPr>
            <a:t>.</a:t>
          </a:r>
        </a:p>
      </dgm:t>
    </dgm:pt>
    <dgm:pt modelId="{2DC50C90-A278-40FD-80B5-C8CBA89C57FE}" type="parTrans" cxnId="{A7307FF1-AC3A-4CEB-9C48-B4942EECBBB1}">
      <dgm:prSet/>
      <dgm:spPr/>
      <dgm:t>
        <a:bodyPr/>
        <a:lstStyle/>
        <a:p>
          <a:endParaRPr lang="en-US"/>
        </a:p>
      </dgm:t>
    </dgm:pt>
    <dgm:pt modelId="{72FC01FD-2F21-46DA-A884-3597BD92E13D}" type="sibTrans" cxnId="{A7307FF1-AC3A-4CEB-9C48-B4942EECBBB1}">
      <dgm:prSet/>
      <dgm:spPr/>
      <dgm:t>
        <a:bodyPr/>
        <a:lstStyle/>
        <a:p>
          <a:endParaRPr lang="en-US"/>
        </a:p>
      </dgm:t>
    </dgm:pt>
    <dgm:pt modelId="{1E367D44-35B8-4FB0-8E66-F5A5E03F7D30}">
      <dgm:prSet phldrT="[Text]" phldr="0"/>
      <dgm:spPr>
        <a:solidFill>
          <a:schemeClr val="accent6">
            <a:lumMod val="20000"/>
            <a:lumOff val="80000"/>
          </a:schemeClr>
        </a:solidFill>
      </dgm:spPr>
      <dgm:t>
        <a:bodyPr/>
        <a:lstStyle/>
        <a:p>
          <a:r>
            <a:rPr lang="ne-NP" dirty="0">
              <a:cs typeface="Kalimati" panose="00000400000000000000" pitchFamily="2"/>
            </a:rPr>
            <a:t>कृषि सँगै पशुपालनलाई जोड्ने</a:t>
          </a:r>
          <a:endParaRPr lang="en-US" dirty="0">
            <a:cs typeface="Kalimati" panose="00000400000000000000" pitchFamily="2"/>
          </a:endParaRPr>
        </a:p>
      </dgm:t>
    </dgm:pt>
    <dgm:pt modelId="{16359048-6B12-477A-89A8-9ECC6FF6923C}" type="parTrans" cxnId="{B4D334B6-1F38-4606-8342-E321A9DBE158}">
      <dgm:prSet/>
      <dgm:spPr/>
      <dgm:t>
        <a:bodyPr/>
        <a:lstStyle/>
        <a:p>
          <a:endParaRPr lang="en-US"/>
        </a:p>
      </dgm:t>
    </dgm:pt>
    <dgm:pt modelId="{FDEB05A8-9D51-400C-B87F-5FD4B89EC4A8}" type="sibTrans" cxnId="{B4D334B6-1F38-4606-8342-E321A9DBE158}">
      <dgm:prSet/>
      <dgm:spPr/>
      <dgm:t>
        <a:bodyPr/>
        <a:lstStyle/>
        <a:p>
          <a:endParaRPr lang="en-US"/>
        </a:p>
      </dgm:t>
    </dgm:pt>
    <dgm:pt modelId="{CE586547-0642-4BAA-B88B-B29E1C659808}">
      <dgm:prSet phldrT="[Text]" phldr="0"/>
      <dgm:spPr>
        <a:solidFill>
          <a:srgbClr val="FF0066"/>
        </a:solidFill>
      </dgm:spPr>
      <dgm:t>
        <a:bodyPr/>
        <a:lstStyle/>
        <a:p>
          <a:r>
            <a:rPr lang="ne-NP" dirty="0">
              <a:cs typeface="Kalimati" panose="00000400000000000000" pitchFamily="2"/>
            </a:rPr>
            <a:t>७</a:t>
          </a:r>
          <a:r>
            <a:rPr lang="en-US" dirty="0">
              <a:cs typeface="Kalimati" panose="00000400000000000000" pitchFamily="2"/>
            </a:rPr>
            <a:t>.</a:t>
          </a:r>
        </a:p>
      </dgm:t>
    </dgm:pt>
    <dgm:pt modelId="{EE5BB898-7797-42A4-8E3B-9DED53737996}" type="parTrans" cxnId="{256D12FE-6F73-4836-B872-642D618091B8}">
      <dgm:prSet/>
      <dgm:spPr/>
      <dgm:t>
        <a:bodyPr/>
        <a:lstStyle/>
        <a:p>
          <a:endParaRPr lang="en-US"/>
        </a:p>
      </dgm:t>
    </dgm:pt>
    <dgm:pt modelId="{C92B43EB-219A-4B24-8342-9A3B22090149}" type="sibTrans" cxnId="{256D12FE-6F73-4836-B872-642D618091B8}">
      <dgm:prSet/>
      <dgm:spPr/>
      <dgm:t>
        <a:bodyPr/>
        <a:lstStyle/>
        <a:p>
          <a:endParaRPr lang="en-US"/>
        </a:p>
      </dgm:t>
    </dgm:pt>
    <dgm:pt modelId="{0568B0C2-EE74-4CC5-A55A-FE7E08DAEA01}">
      <dgm:prSet phldrT="[Text]" phldr="0"/>
      <dgm:spPr>
        <a:gradFill flip="none" rotWithShape="0">
          <a:gsLst>
            <a:gs pos="0">
              <a:srgbClr val="FF0066">
                <a:tint val="66000"/>
                <a:satMod val="160000"/>
              </a:srgbClr>
            </a:gs>
            <a:gs pos="50000">
              <a:srgbClr val="FF0066">
                <a:tint val="44500"/>
                <a:satMod val="160000"/>
              </a:srgbClr>
            </a:gs>
            <a:gs pos="100000">
              <a:srgbClr val="FF0066">
                <a:tint val="23500"/>
                <a:satMod val="160000"/>
              </a:srgbClr>
            </a:gs>
          </a:gsLst>
          <a:path path="circle">
            <a:fillToRect t="100000" r="100000"/>
          </a:path>
          <a:tileRect l="-100000" b="-100000"/>
        </a:gradFill>
      </dgm:spPr>
      <dgm:t>
        <a:bodyPr/>
        <a:lstStyle/>
        <a:p>
          <a:r>
            <a:rPr lang="ne-NP" dirty="0">
              <a:cs typeface="Kalimati" panose="00000400000000000000" pitchFamily="2"/>
            </a:rPr>
            <a:t>सुक्ष्म जिवाणुको प्रयोग गर्ने</a:t>
          </a:r>
          <a:endParaRPr lang="en-US" dirty="0">
            <a:cs typeface="Kalimati" panose="00000400000000000000" pitchFamily="2"/>
          </a:endParaRPr>
        </a:p>
      </dgm:t>
    </dgm:pt>
    <dgm:pt modelId="{D21D3920-B6FD-45D5-9D6A-5232072E42F1}" type="parTrans" cxnId="{D0542361-01F1-4542-9C9D-E9FCCCF784E9}">
      <dgm:prSet/>
      <dgm:spPr/>
      <dgm:t>
        <a:bodyPr/>
        <a:lstStyle/>
        <a:p>
          <a:endParaRPr lang="en-US"/>
        </a:p>
      </dgm:t>
    </dgm:pt>
    <dgm:pt modelId="{B8EBB11C-4778-4286-97AE-AA3024EA9765}" type="sibTrans" cxnId="{D0542361-01F1-4542-9C9D-E9FCCCF784E9}">
      <dgm:prSet/>
      <dgm:spPr/>
      <dgm:t>
        <a:bodyPr/>
        <a:lstStyle/>
        <a:p>
          <a:endParaRPr lang="en-US"/>
        </a:p>
      </dgm:t>
    </dgm:pt>
    <dgm:pt modelId="{68D50A07-F05C-4DD4-82DB-EDF63D0202F2}">
      <dgm:prSet phldrT="[Text]" phldr="0"/>
      <dgm:spPr>
        <a:solidFill>
          <a:srgbClr val="9900CC"/>
        </a:solidFill>
      </dgm:spPr>
      <dgm:t>
        <a:bodyPr/>
        <a:lstStyle/>
        <a:p>
          <a:r>
            <a:rPr lang="ne-NP" dirty="0">
              <a:cs typeface="Kalimati" panose="00000400000000000000" pitchFamily="2"/>
            </a:rPr>
            <a:t>८</a:t>
          </a:r>
          <a:r>
            <a:rPr lang="en-US" dirty="0">
              <a:cs typeface="Kalimati" panose="00000400000000000000" pitchFamily="2"/>
            </a:rPr>
            <a:t>.</a:t>
          </a:r>
        </a:p>
      </dgm:t>
    </dgm:pt>
    <dgm:pt modelId="{C4A17289-088B-4E42-A016-CED13FAF2C52}" type="parTrans" cxnId="{2022D939-1C71-4BBF-AACE-36B6E9C137BE}">
      <dgm:prSet/>
      <dgm:spPr/>
      <dgm:t>
        <a:bodyPr/>
        <a:lstStyle/>
        <a:p>
          <a:endParaRPr lang="en-US"/>
        </a:p>
      </dgm:t>
    </dgm:pt>
    <dgm:pt modelId="{CDAB5FBA-EA38-47F6-81F1-251BD645CF80}" type="sibTrans" cxnId="{2022D939-1C71-4BBF-AACE-36B6E9C137BE}">
      <dgm:prSet/>
      <dgm:spPr/>
      <dgm:t>
        <a:bodyPr/>
        <a:lstStyle/>
        <a:p>
          <a:endParaRPr lang="en-US"/>
        </a:p>
      </dgm:t>
    </dgm:pt>
    <dgm:pt modelId="{A8D4AFD9-813C-437D-8486-463C69167418}">
      <dgm:prSet phldrT="[Text]" phldr="0"/>
      <dgm:spPr>
        <a:gradFill flip="none" rotWithShape="0">
          <a:gsLst>
            <a:gs pos="0">
              <a:srgbClr val="9900CC">
                <a:tint val="66000"/>
                <a:satMod val="160000"/>
              </a:srgbClr>
            </a:gs>
            <a:gs pos="50000">
              <a:srgbClr val="9900CC">
                <a:tint val="44500"/>
                <a:satMod val="160000"/>
              </a:srgbClr>
            </a:gs>
            <a:gs pos="100000">
              <a:srgbClr val="9900CC">
                <a:tint val="23500"/>
                <a:satMod val="160000"/>
              </a:srgbClr>
            </a:gs>
          </a:gsLst>
          <a:path path="circle">
            <a:fillToRect l="100000" t="100000"/>
          </a:path>
          <a:tileRect r="-100000" b="-100000"/>
        </a:gradFill>
      </dgm:spPr>
      <dgm:t>
        <a:bodyPr/>
        <a:lstStyle/>
        <a:p>
          <a:r>
            <a:rPr lang="ne-NP" dirty="0">
              <a:cs typeface="Kalimati" panose="00000400000000000000" pitchFamily="2"/>
            </a:rPr>
            <a:t>रोगकीरा नियन्त्रणका लागि असल कृषि अभ्यास र वानस्पतिक विषादी</a:t>
          </a:r>
          <a:endParaRPr lang="en-US" dirty="0">
            <a:cs typeface="Kalimati" panose="00000400000000000000" pitchFamily="2"/>
          </a:endParaRPr>
        </a:p>
      </dgm:t>
    </dgm:pt>
    <dgm:pt modelId="{2E989909-D48F-48EE-A966-8C2AB9A6741C}" type="parTrans" cxnId="{05514598-EEA5-47B3-8FDF-C915A56A719F}">
      <dgm:prSet/>
      <dgm:spPr/>
      <dgm:t>
        <a:bodyPr/>
        <a:lstStyle/>
        <a:p>
          <a:endParaRPr lang="en-US"/>
        </a:p>
      </dgm:t>
    </dgm:pt>
    <dgm:pt modelId="{ACBC8C12-798F-4D24-8E80-1536F9D97CDB}" type="sibTrans" cxnId="{05514598-EEA5-47B3-8FDF-C915A56A719F}">
      <dgm:prSet/>
      <dgm:spPr/>
      <dgm:t>
        <a:bodyPr/>
        <a:lstStyle/>
        <a:p>
          <a:endParaRPr lang="en-US"/>
        </a:p>
      </dgm:t>
    </dgm:pt>
    <dgm:pt modelId="{90A96A78-7004-4B9A-8E68-B46DC3AECF6D}">
      <dgm:prSet phldrT="[Text]" phldr="0"/>
      <dgm:spPr>
        <a:solidFill>
          <a:srgbClr val="C88800"/>
        </a:solidFill>
      </dgm:spPr>
      <dgm:t>
        <a:bodyPr/>
        <a:lstStyle/>
        <a:p>
          <a:r>
            <a:rPr lang="ne-NP" dirty="0">
              <a:cs typeface="Kalimati" panose="00000400000000000000" pitchFamily="2"/>
            </a:rPr>
            <a:t>९</a:t>
          </a:r>
          <a:r>
            <a:rPr lang="en-US" dirty="0">
              <a:cs typeface="Kalimati" panose="00000400000000000000" pitchFamily="2"/>
            </a:rPr>
            <a:t>.</a:t>
          </a:r>
        </a:p>
      </dgm:t>
    </dgm:pt>
    <dgm:pt modelId="{D395AFA6-D0BF-4F71-9452-18B65C676406}" type="parTrans" cxnId="{DACD34BD-D3D7-44BB-8DDB-D6EA3CF8C254}">
      <dgm:prSet/>
      <dgm:spPr/>
      <dgm:t>
        <a:bodyPr/>
        <a:lstStyle/>
        <a:p>
          <a:endParaRPr lang="en-US"/>
        </a:p>
      </dgm:t>
    </dgm:pt>
    <dgm:pt modelId="{E043309C-C26E-4B6A-9F4D-98523A243AAC}" type="sibTrans" cxnId="{DACD34BD-D3D7-44BB-8DDB-D6EA3CF8C254}">
      <dgm:prSet/>
      <dgm:spPr/>
      <dgm:t>
        <a:bodyPr/>
        <a:lstStyle/>
        <a:p>
          <a:endParaRPr lang="en-US"/>
        </a:p>
      </dgm:t>
    </dgm:pt>
    <dgm:pt modelId="{17D55BF3-A9EA-40EC-9BCE-6074F7A490D1}">
      <dgm:prSet phldrT="[Text]" phldr="0"/>
      <dgm:spPr>
        <a:gradFill flip="none" rotWithShape="0">
          <a:gsLst>
            <a:gs pos="0">
              <a:srgbClr val="C88800">
                <a:tint val="66000"/>
                <a:satMod val="160000"/>
              </a:srgbClr>
            </a:gs>
            <a:gs pos="50000">
              <a:srgbClr val="C88800">
                <a:tint val="44500"/>
                <a:satMod val="160000"/>
              </a:srgbClr>
            </a:gs>
            <a:gs pos="100000">
              <a:srgbClr val="C88800">
                <a:tint val="23500"/>
                <a:satMod val="160000"/>
              </a:srgbClr>
            </a:gs>
          </a:gsLst>
          <a:path path="circle">
            <a:fillToRect t="100000" r="100000"/>
          </a:path>
          <a:tileRect l="-100000" b="-100000"/>
        </a:gradFill>
      </dgm:spPr>
      <dgm:t>
        <a:bodyPr/>
        <a:lstStyle/>
        <a:p>
          <a:r>
            <a:rPr lang="ne-NP" dirty="0">
              <a:cs typeface="Kalimati" panose="00000400000000000000" pitchFamily="2"/>
            </a:rPr>
            <a:t>रासायनिक पदार्थ प्रयोग नगर्ने </a:t>
          </a:r>
          <a:r>
            <a:rPr lang="en-US" dirty="0">
              <a:cs typeface="Kalimati" panose="00000400000000000000" pitchFamily="2"/>
            </a:rPr>
            <a:t>(</a:t>
          </a:r>
          <a:r>
            <a:rPr lang="ne-NP" dirty="0">
              <a:cs typeface="Kalimati" panose="00000400000000000000" pitchFamily="2"/>
            </a:rPr>
            <a:t>मल</a:t>
          </a:r>
          <a:r>
            <a:rPr lang="en-US" dirty="0">
              <a:cs typeface="Kalimati" panose="00000400000000000000" pitchFamily="2"/>
            </a:rPr>
            <a:t>, </a:t>
          </a:r>
          <a:r>
            <a:rPr lang="ne-NP" dirty="0">
              <a:cs typeface="Kalimati" panose="00000400000000000000" pitchFamily="2"/>
            </a:rPr>
            <a:t>विषादी</a:t>
          </a:r>
          <a:r>
            <a:rPr lang="en-US" dirty="0">
              <a:cs typeface="Kalimati" panose="00000400000000000000" pitchFamily="2"/>
            </a:rPr>
            <a:t>, </a:t>
          </a:r>
          <a:r>
            <a:rPr lang="ne-NP" dirty="0">
              <a:cs typeface="Kalimati" panose="00000400000000000000" pitchFamily="2"/>
            </a:rPr>
            <a:t>झारनाश</a:t>
          </a:r>
          <a:r>
            <a:rPr lang="en-US" dirty="0">
              <a:cs typeface="Kalimati" panose="00000400000000000000" pitchFamily="2"/>
            </a:rPr>
            <a:t>)</a:t>
          </a:r>
        </a:p>
      </dgm:t>
    </dgm:pt>
    <dgm:pt modelId="{7811E7E1-F2AE-4BFE-9A95-33F1B302B623}" type="parTrans" cxnId="{AD73DE80-98C8-4152-845F-5711757F9C4E}">
      <dgm:prSet/>
      <dgm:spPr/>
      <dgm:t>
        <a:bodyPr/>
        <a:lstStyle/>
        <a:p>
          <a:endParaRPr lang="en-US"/>
        </a:p>
      </dgm:t>
    </dgm:pt>
    <dgm:pt modelId="{F26CFB97-844A-4B13-B192-6F08611D74F7}" type="sibTrans" cxnId="{AD73DE80-98C8-4152-845F-5711757F9C4E}">
      <dgm:prSet/>
      <dgm:spPr/>
      <dgm:t>
        <a:bodyPr/>
        <a:lstStyle/>
        <a:p>
          <a:endParaRPr lang="en-US"/>
        </a:p>
      </dgm:t>
    </dgm:pt>
    <dgm:pt modelId="{1DF22FB4-8875-4477-BC3A-08EEB4CA30A1}">
      <dgm:prSet phldrT="[Text]" phldr="0"/>
      <dgm:spPr>
        <a:solidFill>
          <a:srgbClr val="00FFFF"/>
        </a:solidFill>
      </dgm:spPr>
      <dgm:t>
        <a:bodyPr/>
        <a:lstStyle/>
        <a:p>
          <a:r>
            <a:rPr lang="ne-NP" dirty="0">
              <a:solidFill>
                <a:schemeClr val="tx1"/>
              </a:solidFill>
              <a:cs typeface="Kalimati" panose="00000400000000000000" pitchFamily="2"/>
            </a:rPr>
            <a:t>१०</a:t>
          </a:r>
          <a:r>
            <a:rPr lang="en-US" dirty="0">
              <a:solidFill>
                <a:schemeClr val="tx1"/>
              </a:solidFill>
              <a:cs typeface="Kalimati" panose="00000400000000000000" pitchFamily="2"/>
            </a:rPr>
            <a:t>.</a:t>
          </a:r>
        </a:p>
      </dgm:t>
    </dgm:pt>
    <dgm:pt modelId="{A52E603E-BF0C-4A09-8D05-ACF74AB5CE93}" type="parTrans" cxnId="{1043372B-674C-44B7-A6A8-B888CD074816}">
      <dgm:prSet/>
      <dgm:spPr/>
      <dgm:t>
        <a:bodyPr/>
        <a:lstStyle/>
        <a:p>
          <a:endParaRPr lang="en-US"/>
        </a:p>
      </dgm:t>
    </dgm:pt>
    <dgm:pt modelId="{93BEF7ED-168C-48C9-9224-B22D284B5F85}" type="sibTrans" cxnId="{1043372B-674C-44B7-A6A8-B888CD074816}">
      <dgm:prSet/>
      <dgm:spPr/>
      <dgm:t>
        <a:bodyPr/>
        <a:lstStyle/>
        <a:p>
          <a:endParaRPr lang="en-US"/>
        </a:p>
      </dgm:t>
    </dgm:pt>
    <dgm:pt modelId="{2D80EF9D-200E-47DE-AC63-C3EE47E40795}">
      <dgm:prSet phldrT="[Text]" phldr="0"/>
      <dgm:spPr>
        <a:gradFill flip="none" rotWithShape="0">
          <a:gsLst>
            <a:gs pos="0">
              <a:srgbClr val="00FFFF">
                <a:tint val="66000"/>
                <a:satMod val="160000"/>
              </a:srgbClr>
            </a:gs>
            <a:gs pos="50000">
              <a:srgbClr val="00FFFF">
                <a:tint val="44500"/>
                <a:satMod val="160000"/>
              </a:srgbClr>
            </a:gs>
            <a:gs pos="100000">
              <a:srgbClr val="00FFFF">
                <a:tint val="23500"/>
                <a:satMod val="160000"/>
              </a:srgbClr>
            </a:gs>
          </a:gsLst>
          <a:path path="circle">
            <a:fillToRect l="50000" t="50000" r="50000" b="50000"/>
          </a:path>
          <a:tileRect/>
        </a:gradFill>
      </dgm:spPr>
      <dgm:t>
        <a:bodyPr/>
        <a:lstStyle/>
        <a:p>
          <a:r>
            <a:rPr lang="ne-NP" dirty="0">
              <a:cs typeface="Kalimati" panose="00000400000000000000" pitchFamily="2"/>
            </a:rPr>
            <a:t>विभिन्न कृषि कर्म विच तालमेल गरि दक्षता अभिवृद्धि गर्ने तथा उप उत्पादनको पुन</a:t>
          </a:r>
          <a:r>
            <a:rPr lang="en-US" dirty="0">
              <a:cs typeface="Kalimati" panose="00000400000000000000" pitchFamily="2"/>
            </a:rPr>
            <a:t>:</a:t>
          </a:r>
          <a:r>
            <a:rPr lang="ne-NP" dirty="0">
              <a:cs typeface="Kalimati" panose="00000400000000000000" pitchFamily="2"/>
            </a:rPr>
            <a:t>प्रयोग गर्ने </a:t>
          </a:r>
          <a:endParaRPr lang="en-US" dirty="0">
            <a:cs typeface="Kalimati" panose="00000400000000000000" pitchFamily="2"/>
          </a:endParaRPr>
        </a:p>
      </dgm:t>
    </dgm:pt>
    <dgm:pt modelId="{51AFE39E-C947-4099-B7FF-C6E34A353C07}" type="parTrans" cxnId="{55866411-0FA1-4991-94F2-D3AB9570BBE5}">
      <dgm:prSet/>
      <dgm:spPr/>
      <dgm:t>
        <a:bodyPr/>
        <a:lstStyle/>
        <a:p>
          <a:endParaRPr lang="en-US"/>
        </a:p>
      </dgm:t>
    </dgm:pt>
    <dgm:pt modelId="{62B49E0E-7468-4686-9C09-831CF3D6F15B}" type="sibTrans" cxnId="{55866411-0FA1-4991-94F2-D3AB9570BBE5}">
      <dgm:prSet/>
      <dgm:spPr/>
      <dgm:t>
        <a:bodyPr/>
        <a:lstStyle/>
        <a:p>
          <a:endParaRPr lang="en-US"/>
        </a:p>
      </dgm:t>
    </dgm:pt>
    <dgm:pt modelId="{E988BFC8-548A-40AB-A561-2D589494419F}" type="pres">
      <dgm:prSet presAssocID="{49D3EAB5-03DD-4E86-80EB-188742E59F61}" presName="Name0" presStyleCnt="0">
        <dgm:presLayoutVars>
          <dgm:chMax/>
          <dgm:chPref val="3"/>
          <dgm:dir/>
          <dgm:animOne val="branch"/>
          <dgm:animLvl val="lvl"/>
        </dgm:presLayoutVars>
      </dgm:prSet>
      <dgm:spPr/>
    </dgm:pt>
    <dgm:pt modelId="{9CC1EBDD-4310-4442-8211-068BF6718FBA}" type="pres">
      <dgm:prSet presAssocID="{EAAF2EEF-990B-499C-A6E2-9801C9C4CBEF}" presName="composite" presStyleCnt="0"/>
      <dgm:spPr/>
    </dgm:pt>
    <dgm:pt modelId="{75FC3137-A6AC-4723-9440-7449B44E8D81}" type="pres">
      <dgm:prSet presAssocID="{EAAF2EEF-990B-499C-A6E2-9801C9C4CBEF}" presName="FirstChild" presStyleLbl="revTx" presStyleIdx="0" presStyleCnt="10" custScaleX="130662" custLinFactNeighborX="119">
        <dgm:presLayoutVars>
          <dgm:chMax val="0"/>
          <dgm:chPref val="0"/>
          <dgm:bulletEnabled val="1"/>
        </dgm:presLayoutVars>
      </dgm:prSet>
      <dgm:spPr/>
    </dgm:pt>
    <dgm:pt modelId="{B247CA47-96B2-44EA-A9A3-7BD0153F8FB3}" type="pres">
      <dgm:prSet presAssocID="{EAAF2EEF-990B-499C-A6E2-9801C9C4CBEF}" presName="Parent" presStyleLbl="alignNode1" presStyleIdx="0" presStyleCnt="10" custScaleX="27677" custLinFactNeighborX="-33442">
        <dgm:presLayoutVars>
          <dgm:chMax val="3"/>
          <dgm:chPref val="3"/>
          <dgm:bulletEnabled val="1"/>
        </dgm:presLayoutVars>
      </dgm:prSet>
      <dgm:spPr/>
    </dgm:pt>
    <dgm:pt modelId="{FDAC7223-577D-4EBA-8D4A-2E5D26840E43}" type="pres">
      <dgm:prSet presAssocID="{EAAF2EEF-990B-499C-A6E2-9801C9C4CBEF}" presName="Accent" presStyleLbl="parChTrans1D1" presStyleIdx="0" presStyleCnt="10" custLinFactNeighborX="5761"/>
      <dgm:spPr/>
    </dgm:pt>
    <dgm:pt modelId="{BA1B6B28-1EB9-44B5-A76D-44EC72D7F216}" type="pres">
      <dgm:prSet presAssocID="{FD013165-FA70-44C6-9448-50818F77CE44}" presName="sibTrans" presStyleCnt="0"/>
      <dgm:spPr/>
    </dgm:pt>
    <dgm:pt modelId="{60C9BB9B-512D-4F7B-9CC1-044263F80B60}" type="pres">
      <dgm:prSet presAssocID="{58677ED9-5836-4148-BFF0-54588570D11C}" presName="composite" presStyleCnt="0"/>
      <dgm:spPr/>
    </dgm:pt>
    <dgm:pt modelId="{BF4B53D3-C150-4BD1-BC16-CDD699A5B826}" type="pres">
      <dgm:prSet presAssocID="{58677ED9-5836-4148-BFF0-54588570D11C}" presName="FirstChild" presStyleLbl="revTx" presStyleIdx="1" presStyleCnt="10" custScaleX="130662" custLinFactNeighborX="119">
        <dgm:presLayoutVars>
          <dgm:chMax val="0"/>
          <dgm:chPref val="0"/>
          <dgm:bulletEnabled val="1"/>
        </dgm:presLayoutVars>
      </dgm:prSet>
      <dgm:spPr/>
    </dgm:pt>
    <dgm:pt modelId="{FAA50E79-C050-4522-9EFE-FDD0555BDA02}" type="pres">
      <dgm:prSet presAssocID="{58677ED9-5836-4148-BFF0-54588570D11C}" presName="Parent" presStyleLbl="alignNode1" presStyleIdx="1" presStyleCnt="10" custScaleX="28011" custLinFactNeighborX="-31744">
        <dgm:presLayoutVars>
          <dgm:chMax val="3"/>
          <dgm:chPref val="3"/>
          <dgm:bulletEnabled val="1"/>
        </dgm:presLayoutVars>
      </dgm:prSet>
      <dgm:spPr>
        <a:xfrm>
          <a:off x="0" y="544464"/>
          <a:ext cx="871612" cy="518531"/>
        </a:xfrm>
        <a:prstGeom prst="round2SameRect">
          <a:avLst>
            <a:gd name="adj1" fmla="val 16670"/>
            <a:gd name="adj2" fmla="val 0"/>
          </a:avLst>
        </a:prstGeom>
      </dgm:spPr>
    </dgm:pt>
    <dgm:pt modelId="{AF12217F-9D5B-43C0-8CF6-527F4DC8E79E}" type="pres">
      <dgm:prSet presAssocID="{58677ED9-5836-4148-BFF0-54588570D11C}" presName="Accent" presStyleLbl="parChTrans1D1" presStyleIdx="1" presStyleCnt="10" custLinFactNeighborX="5761"/>
      <dgm:spPr/>
    </dgm:pt>
    <dgm:pt modelId="{EB56771E-A9AD-4644-995A-26D65068996B}" type="pres">
      <dgm:prSet presAssocID="{B699C017-5EE7-4AA5-889E-4FEA87F7B4E8}" presName="sibTrans" presStyleCnt="0"/>
      <dgm:spPr/>
    </dgm:pt>
    <dgm:pt modelId="{983CF683-FEF3-497A-B831-C4DE771FBB50}" type="pres">
      <dgm:prSet presAssocID="{313E34FA-9A9C-4909-83E3-2B56F1816B2B}" presName="composite" presStyleCnt="0"/>
      <dgm:spPr/>
    </dgm:pt>
    <dgm:pt modelId="{A31984EF-EE81-4EE2-8C20-925E534699DD}" type="pres">
      <dgm:prSet presAssocID="{313E34FA-9A9C-4909-83E3-2B56F1816B2B}" presName="FirstChild" presStyleLbl="revTx" presStyleIdx="2" presStyleCnt="10" custScaleX="130662" custLinFactNeighborX="119">
        <dgm:presLayoutVars>
          <dgm:chMax val="0"/>
          <dgm:chPref val="0"/>
          <dgm:bulletEnabled val="1"/>
        </dgm:presLayoutVars>
      </dgm:prSet>
      <dgm:spPr/>
    </dgm:pt>
    <dgm:pt modelId="{3E4A99D7-1429-492A-BB42-CF1BDFA2A2E4}" type="pres">
      <dgm:prSet presAssocID="{313E34FA-9A9C-4909-83E3-2B56F1816B2B}" presName="Parent" presStyleLbl="alignNode1" presStyleIdx="2" presStyleCnt="10" custScaleX="28357" custLinFactNeighborX="-31744">
        <dgm:presLayoutVars>
          <dgm:chMax val="3"/>
          <dgm:chPref val="3"/>
          <dgm:bulletEnabled val="1"/>
        </dgm:presLayoutVars>
      </dgm:prSet>
      <dgm:spPr/>
    </dgm:pt>
    <dgm:pt modelId="{4BD7C5A6-9918-48C5-BE1D-AAF96E78F80B}" type="pres">
      <dgm:prSet presAssocID="{313E34FA-9A9C-4909-83E3-2B56F1816B2B}" presName="Accent" presStyleLbl="parChTrans1D1" presStyleIdx="2" presStyleCnt="10" custLinFactNeighborX="5761"/>
      <dgm:spPr/>
    </dgm:pt>
    <dgm:pt modelId="{31082129-1B6E-4809-A728-C0467179A97F}" type="pres">
      <dgm:prSet presAssocID="{8CD0B695-6DCD-4A0C-88FF-F8A1AA4728D0}" presName="sibTrans" presStyleCnt="0"/>
      <dgm:spPr/>
    </dgm:pt>
    <dgm:pt modelId="{36B3D3B2-688D-41C5-8AF5-7B9921870DE9}" type="pres">
      <dgm:prSet presAssocID="{17C52EAD-405D-4643-BB85-528AA47C41C3}" presName="composite" presStyleCnt="0"/>
      <dgm:spPr/>
    </dgm:pt>
    <dgm:pt modelId="{5B1F9DA5-AE0E-465A-8BB0-89BB069714D5}" type="pres">
      <dgm:prSet presAssocID="{17C52EAD-405D-4643-BB85-528AA47C41C3}" presName="FirstChild" presStyleLbl="revTx" presStyleIdx="3" presStyleCnt="10" custScaleX="130662" custLinFactNeighborX="119">
        <dgm:presLayoutVars>
          <dgm:chMax val="0"/>
          <dgm:chPref val="0"/>
          <dgm:bulletEnabled val="1"/>
        </dgm:presLayoutVars>
      </dgm:prSet>
      <dgm:spPr/>
    </dgm:pt>
    <dgm:pt modelId="{C2A5403A-FDCA-4793-958D-546D1020BE56}" type="pres">
      <dgm:prSet presAssocID="{17C52EAD-405D-4643-BB85-528AA47C41C3}" presName="Parent" presStyleLbl="alignNode1" presStyleIdx="3" presStyleCnt="10" custScaleX="29371" custLinFactNeighborX="-32763">
        <dgm:presLayoutVars>
          <dgm:chMax val="3"/>
          <dgm:chPref val="3"/>
          <dgm:bulletEnabled val="1"/>
        </dgm:presLayoutVars>
      </dgm:prSet>
      <dgm:spPr/>
    </dgm:pt>
    <dgm:pt modelId="{B7FA23DB-7EC1-414C-8094-E0615FFC733B}" type="pres">
      <dgm:prSet presAssocID="{17C52EAD-405D-4643-BB85-528AA47C41C3}" presName="Accent" presStyleLbl="parChTrans1D1" presStyleIdx="3" presStyleCnt="10" custLinFactNeighborX="5761"/>
      <dgm:spPr/>
    </dgm:pt>
    <dgm:pt modelId="{8FF76F1D-DA68-4A7E-8EA7-99771B604472}" type="pres">
      <dgm:prSet presAssocID="{BBA3DF1F-8AD7-4BA8-A918-C4E19E450114}" presName="sibTrans" presStyleCnt="0"/>
      <dgm:spPr/>
    </dgm:pt>
    <dgm:pt modelId="{71F78B64-6011-4103-8A90-0A71D6E350CA}" type="pres">
      <dgm:prSet presAssocID="{EC7BA7B7-4D70-41F0-B710-62F4F0D5618B}" presName="composite" presStyleCnt="0"/>
      <dgm:spPr/>
    </dgm:pt>
    <dgm:pt modelId="{C26452BB-82E2-4EAC-B4EE-7ADCE994BDCB}" type="pres">
      <dgm:prSet presAssocID="{EC7BA7B7-4D70-41F0-B710-62F4F0D5618B}" presName="FirstChild" presStyleLbl="revTx" presStyleIdx="4" presStyleCnt="10" custScaleX="130662" custLinFactNeighborX="119">
        <dgm:presLayoutVars>
          <dgm:chMax val="0"/>
          <dgm:chPref val="0"/>
          <dgm:bulletEnabled val="1"/>
        </dgm:presLayoutVars>
      </dgm:prSet>
      <dgm:spPr/>
    </dgm:pt>
    <dgm:pt modelId="{0DA29761-AF64-4258-9770-72796F819057}" type="pres">
      <dgm:prSet presAssocID="{EC7BA7B7-4D70-41F0-B710-62F4F0D5618B}" presName="Parent" presStyleLbl="alignNode1" presStyleIdx="4" presStyleCnt="10" custScaleX="29035" custLinFactNeighborX="-32763">
        <dgm:presLayoutVars>
          <dgm:chMax val="3"/>
          <dgm:chPref val="3"/>
          <dgm:bulletEnabled val="1"/>
        </dgm:presLayoutVars>
      </dgm:prSet>
      <dgm:spPr/>
    </dgm:pt>
    <dgm:pt modelId="{C63D20DE-9D9B-4D08-9A77-959127E044BD}" type="pres">
      <dgm:prSet presAssocID="{EC7BA7B7-4D70-41F0-B710-62F4F0D5618B}" presName="Accent" presStyleLbl="parChTrans1D1" presStyleIdx="4" presStyleCnt="10" custLinFactNeighborX="5761"/>
      <dgm:spPr/>
    </dgm:pt>
    <dgm:pt modelId="{0F353E91-FE12-4F6B-94E4-6B10F1CAC87E}" type="pres">
      <dgm:prSet presAssocID="{7C83B8B3-97AD-402A-BA57-F27F462D618C}" presName="sibTrans" presStyleCnt="0"/>
      <dgm:spPr/>
    </dgm:pt>
    <dgm:pt modelId="{AF745E44-BB10-43C7-BFD7-65279BEF00F4}" type="pres">
      <dgm:prSet presAssocID="{6EC503E8-0267-4FA6-94FB-6A21B290E6EB}" presName="composite" presStyleCnt="0"/>
      <dgm:spPr/>
    </dgm:pt>
    <dgm:pt modelId="{C1E01E36-754F-4300-B4A8-9A6FE1D15B9E}" type="pres">
      <dgm:prSet presAssocID="{6EC503E8-0267-4FA6-94FB-6A21B290E6EB}" presName="FirstChild" presStyleLbl="revTx" presStyleIdx="5" presStyleCnt="10" custScaleX="130662" custLinFactNeighborX="119">
        <dgm:presLayoutVars>
          <dgm:chMax val="0"/>
          <dgm:chPref val="0"/>
          <dgm:bulletEnabled val="1"/>
        </dgm:presLayoutVars>
      </dgm:prSet>
      <dgm:spPr/>
    </dgm:pt>
    <dgm:pt modelId="{6DC4BA01-4043-451F-86DA-9990DD1F209D}" type="pres">
      <dgm:prSet presAssocID="{6EC503E8-0267-4FA6-94FB-6A21B290E6EB}" presName="Parent" presStyleLbl="alignNode1" presStyleIdx="5" presStyleCnt="10" custScaleX="29714" custLinFactNeighborX="-32423">
        <dgm:presLayoutVars>
          <dgm:chMax val="3"/>
          <dgm:chPref val="3"/>
          <dgm:bulletEnabled val="1"/>
        </dgm:presLayoutVars>
      </dgm:prSet>
      <dgm:spPr/>
    </dgm:pt>
    <dgm:pt modelId="{68849151-E851-4AAE-963B-B7B1B335D4D8}" type="pres">
      <dgm:prSet presAssocID="{6EC503E8-0267-4FA6-94FB-6A21B290E6EB}" presName="Accent" presStyleLbl="parChTrans1D1" presStyleIdx="5" presStyleCnt="10" custLinFactNeighborX="5761"/>
      <dgm:spPr/>
    </dgm:pt>
    <dgm:pt modelId="{A01556F3-31C0-4D71-A2BD-3CF1DEE22DC3}" type="pres">
      <dgm:prSet presAssocID="{72FC01FD-2F21-46DA-A884-3597BD92E13D}" presName="sibTrans" presStyleCnt="0"/>
      <dgm:spPr/>
    </dgm:pt>
    <dgm:pt modelId="{45F1E91C-B41F-43BF-8F26-567919C49F15}" type="pres">
      <dgm:prSet presAssocID="{CE586547-0642-4BAA-B88B-B29E1C659808}" presName="composite" presStyleCnt="0"/>
      <dgm:spPr/>
    </dgm:pt>
    <dgm:pt modelId="{07A02CC5-8CA6-40B1-9A29-B59DC5B7EFF6}" type="pres">
      <dgm:prSet presAssocID="{CE586547-0642-4BAA-B88B-B29E1C659808}" presName="FirstChild" presStyleLbl="revTx" presStyleIdx="6" presStyleCnt="10" custScaleX="130662" custLinFactNeighborX="119">
        <dgm:presLayoutVars>
          <dgm:chMax val="0"/>
          <dgm:chPref val="0"/>
          <dgm:bulletEnabled val="1"/>
        </dgm:presLayoutVars>
      </dgm:prSet>
      <dgm:spPr/>
    </dgm:pt>
    <dgm:pt modelId="{F409D67D-8E61-4659-88F0-D9E40F4E675C}" type="pres">
      <dgm:prSet presAssocID="{CE586547-0642-4BAA-B88B-B29E1C659808}" presName="Parent" presStyleLbl="alignNode1" presStyleIdx="6" presStyleCnt="10" custScaleX="31073" custLinFactNeighborX="-31744">
        <dgm:presLayoutVars>
          <dgm:chMax val="3"/>
          <dgm:chPref val="3"/>
          <dgm:bulletEnabled val="1"/>
        </dgm:presLayoutVars>
      </dgm:prSet>
      <dgm:spPr/>
    </dgm:pt>
    <dgm:pt modelId="{DD95115B-6761-4DFD-B75F-C1D722A61C49}" type="pres">
      <dgm:prSet presAssocID="{CE586547-0642-4BAA-B88B-B29E1C659808}" presName="Accent" presStyleLbl="parChTrans1D1" presStyleIdx="6" presStyleCnt="10" custLinFactNeighborX="5761"/>
      <dgm:spPr/>
    </dgm:pt>
    <dgm:pt modelId="{BA2AB9A4-4FB7-442F-836B-AD7B49947CB4}" type="pres">
      <dgm:prSet presAssocID="{C92B43EB-219A-4B24-8342-9A3B22090149}" presName="sibTrans" presStyleCnt="0"/>
      <dgm:spPr/>
    </dgm:pt>
    <dgm:pt modelId="{DBED47F7-58E2-4A55-9904-7C3193BDCE9F}" type="pres">
      <dgm:prSet presAssocID="{68D50A07-F05C-4DD4-82DB-EDF63D0202F2}" presName="composite" presStyleCnt="0"/>
      <dgm:spPr/>
    </dgm:pt>
    <dgm:pt modelId="{15CA2042-707D-4B4E-80FB-4DC736AFF647}" type="pres">
      <dgm:prSet presAssocID="{68D50A07-F05C-4DD4-82DB-EDF63D0202F2}" presName="FirstChild" presStyleLbl="revTx" presStyleIdx="7" presStyleCnt="10" custScaleX="130662" custLinFactNeighborX="119">
        <dgm:presLayoutVars>
          <dgm:chMax val="0"/>
          <dgm:chPref val="0"/>
          <dgm:bulletEnabled val="1"/>
        </dgm:presLayoutVars>
      </dgm:prSet>
      <dgm:spPr/>
    </dgm:pt>
    <dgm:pt modelId="{6AE3301C-74B1-4163-8570-DBBD7F333FE5}" type="pres">
      <dgm:prSet presAssocID="{68D50A07-F05C-4DD4-82DB-EDF63D0202F2}" presName="Parent" presStyleLbl="alignNode1" presStyleIdx="7" presStyleCnt="10" custScaleX="30393" custLinFactNeighborX="-32084">
        <dgm:presLayoutVars>
          <dgm:chMax val="3"/>
          <dgm:chPref val="3"/>
          <dgm:bulletEnabled val="1"/>
        </dgm:presLayoutVars>
      </dgm:prSet>
      <dgm:spPr/>
    </dgm:pt>
    <dgm:pt modelId="{27644D33-24F7-4218-B9E8-8DC4E8FE258C}" type="pres">
      <dgm:prSet presAssocID="{68D50A07-F05C-4DD4-82DB-EDF63D0202F2}" presName="Accent" presStyleLbl="parChTrans1D1" presStyleIdx="7" presStyleCnt="10" custLinFactNeighborX="5761"/>
      <dgm:spPr/>
    </dgm:pt>
    <dgm:pt modelId="{737EB7D9-9392-4D6C-92DE-981D1C4A4B27}" type="pres">
      <dgm:prSet presAssocID="{CDAB5FBA-EA38-47F6-81F1-251BD645CF80}" presName="sibTrans" presStyleCnt="0"/>
      <dgm:spPr/>
    </dgm:pt>
    <dgm:pt modelId="{C5551D32-8788-4AC8-AE3C-57292309E545}" type="pres">
      <dgm:prSet presAssocID="{90A96A78-7004-4B9A-8E68-B46DC3AECF6D}" presName="composite" presStyleCnt="0"/>
      <dgm:spPr/>
    </dgm:pt>
    <dgm:pt modelId="{0B309B4C-40E3-4680-95AD-BECD8966FDDF}" type="pres">
      <dgm:prSet presAssocID="{90A96A78-7004-4B9A-8E68-B46DC3AECF6D}" presName="FirstChild" presStyleLbl="revTx" presStyleIdx="8" presStyleCnt="10" custScaleX="130662" custLinFactNeighborX="119">
        <dgm:presLayoutVars>
          <dgm:chMax val="0"/>
          <dgm:chPref val="0"/>
          <dgm:bulletEnabled val="1"/>
        </dgm:presLayoutVars>
      </dgm:prSet>
      <dgm:spPr/>
    </dgm:pt>
    <dgm:pt modelId="{C60843F9-F9B8-4599-82E8-AB3A2E70872E}" type="pres">
      <dgm:prSet presAssocID="{90A96A78-7004-4B9A-8E68-B46DC3AECF6D}" presName="Parent" presStyleLbl="alignNode1" presStyleIdx="8" presStyleCnt="10" custScaleX="31073" custLinFactNeighborX="-31744">
        <dgm:presLayoutVars>
          <dgm:chMax val="3"/>
          <dgm:chPref val="3"/>
          <dgm:bulletEnabled val="1"/>
        </dgm:presLayoutVars>
      </dgm:prSet>
      <dgm:spPr/>
    </dgm:pt>
    <dgm:pt modelId="{98AC2CB9-9FBD-42B8-983F-06893DFD0866}" type="pres">
      <dgm:prSet presAssocID="{90A96A78-7004-4B9A-8E68-B46DC3AECF6D}" presName="Accent" presStyleLbl="parChTrans1D1" presStyleIdx="8" presStyleCnt="10" custLinFactNeighborX="5761"/>
      <dgm:spPr/>
    </dgm:pt>
    <dgm:pt modelId="{97ED5F02-220A-4FAE-808D-F013CEA0E498}" type="pres">
      <dgm:prSet presAssocID="{E043309C-C26E-4B6A-9F4D-98523A243AAC}" presName="sibTrans" presStyleCnt="0"/>
      <dgm:spPr/>
    </dgm:pt>
    <dgm:pt modelId="{6B54F68A-63AC-4127-8F41-2FD3801BC39F}" type="pres">
      <dgm:prSet presAssocID="{1DF22FB4-8875-4477-BC3A-08EEB4CA30A1}" presName="composite" presStyleCnt="0"/>
      <dgm:spPr/>
    </dgm:pt>
    <dgm:pt modelId="{4598F94E-BD55-4B82-A097-FE4595286953}" type="pres">
      <dgm:prSet presAssocID="{1DF22FB4-8875-4477-BC3A-08EEB4CA30A1}" presName="FirstChild" presStyleLbl="revTx" presStyleIdx="9" presStyleCnt="10" custScaleX="130662" custLinFactNeighborX="119">
        <dgm:presLayoutVars>
          <dgm:chMax val="0"/>
          <dgm:chPref val="0"/>
          <dgm:bulletEnabled val="1"/>
        </dgm:presLayoutVars>
      </dgm:prSet>
      <dgm:spPr/>
    </dgm:pt>
    <dgm:pt modelId="{B2BA7856-4FA0-44C2-8E97-D9B3487BC4F9}" type="pres">
      <dgm:prSet presAssocID="{1DF22FB4-8875-4477-BC3A-08EEB4CA30A1}" presName="Parent" presStyleLbl="alignNode1" presStyleIdx="9" presStyleCnt="10" custScaleX="29714" custLinFactNeighborX="-32423">
        <dgm:presLayoutVars>
          <dgm:chMax val="3"/>
          <dgm:chPref val="3"/>
          <dgm:bulletEnabled val="1"/>
        </dgm:presLayoutVars>
      </dgm:prSet>
      <dgm:spPr/>
    </dgm:pt>
    <dgm:pt modelId="{4E1D6F78-E5C8-4CC5-A3BC-FAF88D38A4C7}" type="pres">
      <dgm:prSet presAssocID="{1DF22FB4-8875-4477-BC3A-08EEB4CA30A1}" presName="Accent" presStyleLbl="parChTrans1D1" presStyleIdx="9" presStyleCnt="10" custLinFactNeighborX="8916"/>
      <dgm:spPr/>
    </dgm:pt>
  </dgm:ptLst>
  <dgm:cxnLst>
    <dgm:cxn modelId="{D66AC200-2C22-492E-9FFC-466132F61AF3}" type="presOf" srcId="{9E68EC4A-D64E-4F71-93BE-774C0B23A2AE}" destId="{C26452BB-82E2-4EAC-B4EE-7ADCE994BDCB}" srcOrd="0" destOrd="0" presId="urn:microsoft.com/office/officeart/2011/layout/TabList"/>
    <dgm:cxn modelId="{55866411-0FA1-4991-94F2-D3AB9570BBE5}" srcId="{1DF22FB4-8875-4477-BC3A-08EEB4CA30A1}" destId="{2D80EF9D-200E-47DE-AC63-C3EE47E40795}" srcOrd="0" destOrd="0" parTransId="{51AFE39E-C947-4099-B7FF-C6E34A353C07}" sibTransId="{62B49E0E-7468-4686-9C09-831CF3D6F15B}"/>
    <dgm:cxn modelId="{07FC0414-4C70-4A71-8B97-F2112FE4EB72}" type="presOf" srcId="{5CB1B22A-157C-4F93-8CE2-EC0E83FD7BE0}" destId="{BF4B53D3-C150-4BD1-BC16-CDD699A5B826}" srcOrd="0" destOrd="0" presId="urn:microsoft.com/office/officeart/2011/layout/TabList"/>
    <dgm:cxn modelId="{4952531C-9313-410B-ACB9-4974318F277D}" type="presOf" srcId="{18067A24-7562-442C-A505-672A8B30EA0C}" destId="{5B1F9DA5-AE0E-465A-8BB0-89BB069714D5}" srcOrd="0" destOrd="0" presId="urn:microsoft.com/office/officeart/2011/layout/TabList"/>
    <dgm:cxn modelId="{EEF52424-499B-4A44-80C0-0E832C0C19D5}" type="presOf" srcId="{0568B0C2-EE74-4CC5-A55A-FE7E08DAEA01}" destId="{07A02CC5-8CA6-40B1-9A29-B59DC5B7EFF6}" srcOrd="0" destOrd="0" presId="urn:microsoft.com/office/officeart/2011/layout/TabList"/>
    <dgm:cxn modelId="{C6F1DC27-7FA9-424A-9AEB-EEF11B96F340}" type="presOf" srcId="{EC7BA7B7-4D70-41F0-B710-62F4F0D5618B}" destId="{0DA29761-AF64-4258-9770-72796F819057}" srcOrd="0" destOrd="0" presId="urn:microsoft.com/office/officeart/2011/layout/TabList"/>
    <dgm:cxn modelId="{1043372B-674C-44B7-A6A8-B888CD074816}" srcId="{49D3EAB5-03DD-4E86-80EB-188742E59F61}" destId="{1DF22FB4-8875-4477-BC3A-08EEB4CA30A1}" srcOrd="9" destOrd="0" parTransId="{A52E603E-BF0C-4A09-8D05-ACF74AB5CE93}" sibTransId="{93BEF7ED-168C-48C9-9224-B22D284B5F85}"/>
    <dgm:cxn modelId="{8C06182C-6182-411E-B8F8-A7CC2FBF140C}" type="presOf" srcId="{A8D4AFD9-813C-437D-8486-463C69167418}" destId="{15CA2042-707D-4B4E-80FB-4DC736AFF647}" srcOrd="0" destOrd="0" presId="urn:microsoft.com/office/officeart/2011/layout/TabList"/>
    <dgm:cxn modelId="{B3CD5F2E-1B13-4976-B54D-95CE4B7E2409}" srcId="{EAAF2EEF-990B-499C-A6E2-9801C9C4CBEF}" destId="{0FD4BE9B-24F6-402D-8845-26EB37956FC7}" srcOrd="0" destOrd="0" parTransId="{1AE625D3-68AA-415D-83F7-230B135389F0}" sibTransId="{62723780-05AD-47E3-97C8-C413A4F2AB56}"/>
    <dgm:cxn modelId="{8DD17631-FAEE-455C-B434-22DE12A86C4C}" type="presOf" srcId="{68D50A07-F05C-4DD4-82DB-EDF63D0202F2}" destId="{6AE3301C-74B1-4163-8570-DBBD7F333FE5}" srcOrd="0" destOrd="0" presId="urn:microsoft.com/office/officeart/2011/layout/TabList"/>
    <dgm:cxn modelId="{34CA7931-676F-4763-88D8-A444799A0B7B}" type="presOf" srcId="{17C52EAD-405D-4643-BB85-528AA47C41C3}" destId="{C2A5403A-FDCA-4793-958D-546D1020BE56}" srcOrd="0" destOrd="0" presId="urn:microsoft.com/office/officeart/2011/layout/TabList"/>
    <dgm:cxn modelId="{CC4C1537-3372-4F83-8FA2-BCFECB7FFEBE}" srcId="{EC7BA7B7-4D70-41F0-B710-62F4F0D5618B}" destId="{9E68EC4A-D64E-4F71-93BE-774C0B23A2AE}" srcOrd="0" destOrd="0" parTransId="{6C87EFBA-EF4F-4129-B0D8-35DFBE3FA0C6}" sibTransId="{BFE08302-C66A-4846-875B-890C302B0BD6}"/>
    <dgm:cxn modelId="{2022D939-1C71-4BBF-AACE-36B6E9C137BE}" srcId="{49D3EAB5-03DD-4E86-80EB-188742E59F61}" destId="{68D50A07-F05C-4DD4-82DB-EDF63D0202F2}" srcOrd="7" destOrd="0" parTransId="{C4A17289-088B-4E42-A016-CED13FAF2C52}" sibTransId="{CDAB5FBA-EA38-47F6-81F1-251BD645CF80}"/>
    <dgm:cxn modelId="{DAD0073C-7F28-403E-B20B-49EDAD8ACC48}" type="presOf" srcId="{CE586547-0642-4BAA-B88B-B29E1C659808}" destId="{F409D67D-8E61-4659-88F0-D9E40F4E675C}" srcOrd="0" destOrd="0" presId="urn:microsoft.com/office/officeart/2011/layout/TabList"/>
    <dgm:cxn modelId="{D0542361-01F1-4542-9C9D-E9FCCCF784E9}" srcId="{CE586547-0642-4BAA-B88B-B29E1C659808}" destId="{0568B0C2-EE74-4CC5-A55A-FE7E08DAEA01}" srcOrd="0" destOrd="0" parTransId="{D21D3920-B6FD-45D5-9D6A-5232072E42F1}" sibTransId="{B8EBB11C-4778-4286-97AE-AA3024EA9765}"/>
    <dgm:cxn modelId="{ED0E2345-4071-4047-BB6B-D1FAB6EFA493}" type="presOf" srcId="{1E367D44-35B8-4FB0-8E66-F5A5E03F7D30}" destId="{C1E01E36-754F-4300-B4A8-9A6FE1D15B9E}" srcOrd="0" destOrd="0" presId="urn:microsoft.com/office/officeart/2011/layout/TabList"/>
    <dgm:cxn modelId="{A27D8247-ED31-4535-B6E1-B56949399070}" type="presOf" srcId="{EAAF2EEF-990B-499C-A6E2-9801C9C4CBEF}" destId="{B247CA47-96B2-44EA-A9A3-7BD0153F8FB3}" srcOrd="0" destOrd="0" presId="urn:microsoft.com/office/officeart/2011/layout/TabList"/>
    <dgm:cxn modelId="{32AF9E68-27F3-43CF-B0B2-E16E640F8777}" srcId="{17C52EAD-405D-4643-BB85-528AA47C41C3}" destId="{18067A24-7562-442C-A505-672A8B30EA0C}" srcOrd="0" destOrd="0" parTransId="{11BC3E78-E222-41DE-9A4D-E0DC65AD5F46}" sibTransId="{95DE2D6D-7192-4F7B-B613-DDAE7F97E2AE}"/>
    <dgm:cxn modelId="{45303171-3A8C-4AB9-A37C-1A9A3E186A2D}" srcId="{58677ED9-5836-4148-BFF0-54588570D11C}" destId="{5CB1B22A-157C-4F93-8CE2-EC0E83FD7BE0}" srcOrd="0" destOrd="0" parTransId="{D16AA4E2-40D3-4EFB-955A-7BF0BB898D1D}" sibTransId="{16A4FAAC-1F3B-4510-BFE5-23BA64698548}"/>
    <dgm:cxn modelId="{76DBA776-5A83-4C50-A631-5754B51ECDE7}" type="presOf" srcId="{2D80EF9D-200E-47DE-AC63-C3EE47E40795}" destId="{4598F94E-BD55-4B82-A097-FE4595286953}" srcOrd="0" destOrd="0" presId="urn:microsoft.com/office/officeart/2011/layout/TabList"/>
    <dgm:cxn modelId="{DAF8E977-68BB-4A8F-8FD0-493BD6E11210}" type="presOf" srcId="{313E34FA-9A9C-4909-83E3-2B56F1816B2B}" destId="{3E4A99D7-1429-492A-BB42-CF1BDFA2A2E4}" srcOrd="0" destOrd="0" presId="urn:microsoft.com/office/officeart/2011/layout/TabList"/>
    <dgm:cxn modelId="{CD19F65A-BC7B-4BD1-82C1-E373343A838D}" srcId="{49D3EAB5-03DD-4E86-80EB-188742E59F61}" destId="{EAAF2EEF-990B-499C-A6E2-9801C9C4CBEF}" srcOrd="0" destOrd="0" parTransId="{CDF8F8A0-A23C-4383-8D09-98334ED9455D}" sibTransId="{FD013165-FA70-44C6-9448-50818F77CE44}"/>
    <dgm:cxn modelId="{FBCBB77C-5516-4F01-B2AB-A3BFBEFDC8BC}" type="presOf" srcId="{1DF22FB4-8875-4477-BC3A-08EEB4CA30A1}" destId="{B2BA7856-4FA0-44C2-8E97-D9B3487BC4F9}" srcOrd="0" destOrd="0" presId="urn:microsoft.com/office/officeart/2011/layout/TabList"/>
    <dgm:cxn modelId="{AD73DE80-98C8-4152-845F-5711757F9C4E}" srcId="{90A96A78-7004-4B9A-8E68-B46DC3AECF6D}" destId="{17D55BF3-A9EA-40EC-9BCE-6074F7A490D1}" srcOrd="0" destOrd="0" parTransId="{7811E7E1-F2AE-4BFE-9A95-33F1B302B623}" sibTransId="{F26CFB97-844A-4B13-B192-6F08611D74F7}"/>
    <dgm:cxn modelId="{6520FA86-899F-4270-9607-129531B97883}" type="presOf" srcId="{0FD4BE9B-24F6-402D-8845-26EB37956FC7}" destId="{75FC3137-A6AC-4723-9440-7449B44E8D81}" srcOrd="0" destOrd="0" presId="urn:microsoft.com/office/officeart/2011/layout/TabList"/>
    <dgm:cxn modelId="{05514598-EEA5-47B3-8FDF-C915A56A719F}" srcId="{68D50A07-F05C-4DD4-82DB-EDF63D0202F2}" destId="{A8D4AFD9-813C-437D-8486-463C69167418}" srcOrd="0" destOrd="0" parTransId="{2E989909-D48F-48EE-A966-8C2AB9A6741C}" sibTransId="{ACBC8C12-798F-4D24-8E80-1536F9D97CDB}"/>
    <dgm:cxn modelId="{6FF148A0-0F06-4B20-8DF5-AD2BF4316187}" srcId="{49D3EAB5-03DD-4E86-80EB-188742E59F61}" destId="{EC7BA7B7-4D70-41F0-B710-62F4F0D5618B}" srcOrd="4" destOrd="0" parTransId="{209E1EB8-0416-46DC-90CB-AB71D80171BD}" sibTransId="{7C83B8B3-97AD-402A-BA57-F27F462D618C}"/>
    <dgm:cxn modelId="{7E64D8A0-C05E-4533-8B12-109323E37F6F}" srcId="{313E34FA-9A9C-4909-83E3-2B56F1816B2B}" destId="{9B0466DA-DC0B-48C4-9F68-8883F81AEFE3}" srcOrd="0" destOrd="0" parTransId="{7E6D4FDE-C932-44E9-853B-14DB85DD4B26}" sibTransId="{EDF44665-4F1E-4601-888B-EE02BF87F243}"/>
    <dgm:cxn modelId="{14F208A9-CB57-4F4A-9EA1-84F773B4A94A}" type="presOf" srcId="{9B0466DA-DC0B-48C4-9F68-8883F81AEFE3}" destId="{A31984EF-EE81-4EE2-8C20-925E534699DD}" srcOrd="0" destOrd="0" presId="urn:microsoft.com/office/officeart/2011/layout/TabList"/>
    <dgm:cxn modelId="{B2ED1DAF-E4EB-4D14-BC26-2ADD84DDBE48}" srcId="{49D3EAB5-03DD-4E86-80EB-188742E59F61}" destId="{58677ED9-5836-4148-BFF0-54588570D11C}" srcOrd="1" destOrd="0" parTransId="{B8E1E3D0-2900-4D94-A14C-CCA6257919CF}" sibTransId="{B699C017-5EE7-4AA5-889E-4FEA87F7B4E8}"/>
    <dgm:cxn modelId="{B4D334B6-1F38-4606-8342-E321A9DBE158}" srcId="{6EC503E8-0267-4FA6-94FB-6A21B290E6EB}" destId="{1E367D44-35B8-4FB0-8E66-F5A5E03F7D30}" srcOrd="0" destOrd="0" parTransId="{16359048-6B12-477A-89A8-9ECC6FF6923C}" sibTransId="{FDEB05A8-9D51-400C-B87F-5FD4B89EC4A8}"/>
    <dgm:cxn modelId="{DACD34BD-D3D7-44BB-8DDB-D6EA3CF8C254}" srcId="{49D3EAB5-03DD-4E86-80EB-188742E59F61}" destId="{90A96A78-7004-4B9A-8E68-B46DC3AECF6D}" srcOrd="8" destOrd="0" parTransId="{D395AFA6-D0BF-4F71-9452-18B65C676406}" sibTransId="{E043309C-C26E-4B6A-9F4D-98523A243AAC}"/>
    <dgm:cxn modelId="{B18A26D1-54E9-4D93-934B-BCF647941273}" type="presOf" srcId="{17D55BF3-A9EA-40EC-9BCE-6074F7A490D1}" destId="{0B309B4C-40E3-4680-95AD-BECD8966FDDF}" srcOrd="0" destOrd="0" presId="urn:microsoft.com/office/officeart/2011/layout/TabList"/>
    <dgm:cxn modelId="{8CF692DD-3F66-47D2-A0E8-3477795B421E}" srcId="{49D3EAB5-03DD-4E86-80EB-188742E59F61}" destId="{313E34FA-9A9C-4909-83E3-2B56F1816B2B}" srcOrd="2" destOrd="0" parTransId="{99E48BFB-1373-41D1-92BA-BF9FD470D4D2}" sibTransId="{8CD0B695-6DCD-4A0C-88FF-F8A1AA4728D0}"/>
    <dgm:cxn modelId="{DA006CE3-DC07-4740-8CC2-85F623FCD352}" type="presOf" srcId="{90A96A78-7004-4B9A-8E68-B46DC3AECF6D}" destId="{C60843F9-F9B8-4599-82E8-AB3A2E70872E}" srcOrd="0" destOrd="0" presId="urn:microsoft.com/office/officeart/2011/layout/TabList"/>
    <dgm:cxn modelId="{243FAEE3-EFF9-49B7-ABC3-65C85E89FE7B}" srcId="{49D3EAB5-03DD-4E86-80EB-188742E59F61}" destId="{17C52EAD-405D-4643-BB85-528AA47C41C3}" srcOrd="3" destOrd="0" parTransId="{E3F30133-FA2D-48A9-B5CD-A03B1A4A595C}" sibTransId="{BBA3DF1F-8AD7-4BA8-A918-C4E19E450114}"/>
    <dgm:cxn modelId="{CA3BB8E4-A9E4-4698-AC58-6BC60C843F91}" type="presOf" srcId="{6EC503E8-0267-4FA6-94FB-6A21B290E6EB}" destId="{6DC4BA01-4043-451F-86DA-9990DD1F209D}" srcOrd="0" destOrd="0" presId="urn:microsoft.com/office/officeart/2011/layout/TabList"/>
    <dgm:cxn modelId="{ACF58CE9-0755-4FA2-96E1-9543C8A8EB42}" type="presOf" srcId="{49D3EAB5-03DD-4E86-80EB-188742E59F61}" destId="{E988BFC8-548A-40AB-A561-2D589494419F}" srcOrd="0" destOrd="0" presId="urn:microsoft.com/office/officeart/2011/layout/TabList"/>
    <dgm:cxn modelId="{CEEAAAF0-1ED7-49A1-BD70-80E83F17D7A2}" type="presOf" srcId="{58677ED9-5836-4148-BFF0-54588570D11C}" destId="{FAA50E79-C050-4522-9EFE-FDD0555BDA02}" srcOrd="0" destOrd="0" presId="urn:microsoft.com/office/officeart/2011/layout/TabList"/>
    <dgm:cxn modelId="{A7307FF1-AC3A-4CEB-9C48-B4942EECBBB1}" srcId="{49D3EAB5-03DD-4E86-80EB-188742E59F61}" destId="{6EC503E8-0267-4FA6-94FB-6A21B290E6EB}" srcOrd="5" destOrd="0" parTransId="{2DC50C90-A278-40FD-80B5-C8CBA89C57FE}" sibTransId="{72FC01FD-2F21-46DA-A884-3597BD92E13D}"/>
    <dgm:cxn modelId="{256D12FE-6F73-4836-B872-642D618091B8}" srcId="{49D3EAB5-03DD-4E86-80EB-188742E59F61}" destId="{CE586547-0642-4BAA-B88B-B29E1C659808}" srcOrd="6" destOrd="0" parTransId="{EE5BB898-7797-42A4-8E3B-9DED53737996}" sibTransId="{C92B43EB-219A-4B24-8342-9A3B22090149}"/>
    <dgm:cxn modelId="{6932FD19-C2CE-4737-81B5-ED746677D6DE}" type="presParOf" srcId="{E988BFC8-548A-40AB-A561-2D589494419F}" destId="{9CC1EBDD-4310-4442-8211-068BF6718FBA}" srcOrd="0" destOrd="0" presId="urn:microsoft.com/office/officeart/2011/layout/TabList"/>
    <dgm:cxn modelId="{305B02B8-625C-4924-B8AD-372639AF5063}" type="presParOf" srcId="{9CC1EBDD-4310-4442-8211-068BF6718FBA}" destId="{75FC3137-A6AC-4723-9440-7449B44E8D81}" srcOrd="0" destOrd="0" presId="urn:microsoft.com/office/officeart/2011/layout/TabList"/>
    <dgm:cxn modelId="{66DB7FD2-FD38-4DAB-88A3-AB719911E624}" type="presParOf" srcId="{9CC1EBDD-4310-4442-8211-068BF6718FBA}" destId="{B247CA47-96B2-44EA-A9A3-7BD0153F8FB3}" srcOrd="1" destOrd="0" presId="urn:microsoft.com/office/officeart/2011/layout/TabList"/>
    <dgm:cxn modelId="{6E160E4D-9749-4B6E-91EF-3042ED5F3161}" type="presParOf" srcId="{9CC1EBDD-4310-4442-8211-068BF6718FBA}" destId="{FDAC7223-577D-4EBA-8D4A-2E5D26840E43}" srcOrd="2" destOrd="0" presId="urn:microsoft.com/office/officeart/2011/layout/TabList"/>
    <dgm:cxn modelId="{9AADC7CB-48E1-4090-A00F-13A4B8A4B869}" type="presParOf" srcId="{E988BFC8-548A-40AB-A561-2D589494419F}" destId="{BA1B6B28-1EB9-44B5-A76D-44EC72D7F216}" srcOrd="1" destOrd="0" presId="urn:microsoft.com/office/officeart/2011/layout/TabList"/>
    <dgm:cxn modelId="{914AFAB2-25BE-4A29-AA0D-2F03F86E716A}" type="presParOf" srcId="{E988BFC8-548A-40AB-A561-2D589494419F}" destId="{60C9BB9B-512D-4F7B-9CC1-044263F80B60}" srcOrd="2" destOrd="0" presId="urn:microsoft.com/office/officeart/2011/layout/TabList"/>
    <dgm:cxn modelId="{328529EC-963C-41E8-9FF8-F908DC01C833}" type="presParOf" srcId="{60C9BB9B-512D-4F7B-9CC1-044263F80B60}" destId="{BF4B53D3-C150-4BD1-BC16-CDD699A5B826}" srcOrd="0" destOrd="0" presId="urn:microsoft.com/office/officeart/2011/layout/TabList"/>
    <dgm:cxn modelId="{0639E47B-36F0-4A28-853A-71E6320A1746}" type="presParOf" srcId="{60C9BB9B-512D-4F7B-9CC1-044263F80B60}" destId="{FAA50E79-C050-4522-9EFE-FDD0555BDA02}" srcOrd="1" destOrd="0" presId="urn:microsoft.com/office/officeart/2011/layout/TabList"/>
    <dgm:cxn modelId="{3FB4575F-2647-4361-BBFB-75DA79847F4F}" type="presParOf" srcId="{60C9BB9B-512D-4F7B-9CC1-044263F80B60}" destId="{AF12217F-9D5B-43C0-8CF6-527F4DC8E79E}" srcOrd="2" destOrd="0" presId="urn:microsoft.com/office/officeart/2011/layout/TabList"/>
    <dgm:cxn modelId="{5420A207-C145-4551-A7F0-F07021E3B3AE}" type="presParOf" srcId="{E988BFC8-548A-40AB-A561-2D589494419F}" destId="{EB56771E-A9AD-4644-995A-26D65068996B}" srcOrd="3" destOrd="0" presId="urn:microsoft.com/office/officeart/2011/layout/TabList"/>
    <dgm:cxn modelId="{C968F8C4-EDE9-4108-B268-04E37337FFAD}" type="presParOf" srcId="{E988BFC8-548A-40AB-A561-2D589494419F}" destId="{983CF683-FEF3-497A-B831-C4DE771FBB50}" srcOrd="4" destOrd="0" presId="urn:microsoft.com/office/officeart/2011/layout/TabList"/>
    <dgm:cxn modelId="{E06E95CA-0B8B-4419-A1DD-FDC7F3C9AB87}" type="presParOf" srcId="{983CF683-FEF3-497A-B831-C4DE771FBB50}" destId="{A31984EF-EE81-4EE2-8C20-925E534699DD}" srcOrd="0" destOrd="0" presId="urn:microsoft.com/office/officeart/2011/layout/TabList"/>
    <dgm:cxn modelId="{D9A11BA1-8031-4FDF-A0A7-74D16548A845}" type="presParOf" srcId="{983CF683-FEF3-497A-B831-C4DE771FBB50}" destId="{3E4A99D7-1429-492A-BB42-CF1BDFA2A2E4}" srcOrd="1" destOrd="0" presId="urn:microsoft.com/office/officeart/2011/layout/TabList"/>
    <dgm:cxn modelId="{21942840-4170-4B33-AEF7-98189DACD69A}" type="presParOf" srcId="{983CF683-FEF3-497A-B831-C4DE771FBB50}" destId="{4BD7C5A6-9918-48C5-BE1D-AAF96E78F80B}" srcOrd="2" destOrd="0" presId="urn:microsoft.com/office/officeart/2011/layout/TabList"/>
    <dgm:cxn modelId="{5C68A40A-CBDC-4DD2-AA64-2A737ECF6DD2}" type="presParOf" srcId="{E988BFC8-548A-40AB-A561-2D589494419F}" destId="{31082129-1B6E-4809-A728-C0467179A97F}" srcOrd="5" destOrd="0" presId="urn:microsoft.com/office/officeart/2011/layout/TabList"/>
    <dgm:cxn modelId="{EC731912-9B5F-4333-9219-8512F0D2D7B8}" type="presParOf" srcId="{E988BFC8-548A-40AB-A561-2D589494419F}" destId="{36B3D3B2-688D-41C5-8AF5-7B9921870DE9}" srcOrd="6" destOrd="0" presId="urn:microsoft.com/office/officeart/2011/layout/TabList"/>
    <dgm:cxn modelId="{47690A6C-525A-46A8-8BFC-9B1E89D86141}" type="presParOf" srcId="{36B3D3B2-688D-41C5-8AF5-7B9921870DE9}" destId="{5B1F9DA5-AE0E-465A-8BB0-89BB069714D5}" srcOrd="0" destOrd="0" presId="urn:microsoft.com/office/officeart/2011/layout/TabList"/>
    <dgm:cxn modelId="{1D875DB6-494C-4F51-BBD5-BA11EEFCBCDB}" type="presParOf" srcId="{36B3D3B2-688D-41C5-8AF5-7B9921870DE9}" destId="{C2A5403A-FDCA-4793-958D-546D1020BE56}" srcOrd="1" destOrd="0" presId="urn:microsoft.com/office/officeart/2011/layout/TabList"/>
    <dgm:cxn modelId="{2B4CB333-5D40-446A-AB6C-53453F656D7E}" type="presParOf" srcId="{36B3D3B2-688D-41C5-8AF5-7B9921870DE9}" destId="{B7FA23DB-7EC1-414C-8094-E0615FFC733B}" srcOrd="2" destOrd="0" presId="urn:microsoft.com/office/officeart/2011/layout/TabList"/>
    <dgm:cxn modelId="{359E1A81-5C62-409C-B1A5-E27437502C53}" type="presParOf" srcId="{E988BFC8-548A-40AB-A561-2D589494419F}" destId="{8FF76F1D-DA68-4A7E-8EA7-99771B604472}" srcOrd="7" destOrd="0" presId="urn:microsoft.com/office/officeart/2011/layout/TabList"/>
    <dgm:cxn modelId="{841487D4-67EF-4157-A5E1-2A9F0ED2CF89}" type="presParOf" srcId="{E988BFC8-548A-40AB-A561-2D589494419F}" destId="{71F78B64-6011-4103-8A90-0A71D6E350CA}" srcOrd="8" destOrd="0" presId="urn:microsoft.com/office/officeart/2011/layout/TabList"/>
    <dgm:cxn modelId="{B5C53098-6175-4B39-A824-72BE95049558}" type="presParOf" srcId="{71F78B64-6011-4103-8A90-0A71D6E350CA}" destId="{C26452BB-82E2-4EAC-B4EE-7ADCE994BDCB}" srcOrd="0" destOrd="0" presId="urn:microsoft.com/office/officeart/2011/layout/TabList"/>
    <dgm:cxn modelId="{F5963964-38F2-417B-91CB-A9B3CA74E2BE}" type="presParOf" srcId="{71F78B64-6011-4103-8A90-0A71D6E350CA}" destId="{0DA29761-AF64-4258-9770-72796F819057}" srcOrd="1" destOrd="0" presId="urn:microsoft.com/office/officeart/2011/layout/TabList"/>
    <dgm:cxn modelId="{A382D677-8541-4BA4-8E51-555F383DE87E}" type="presParOf" srcId="{71F78B64-6011-4103-8A90-0A71D6E350CA}" destId="{C63D20DE-9D9B-4D08-9A77-959127E044BD}" srcOrd="2" destOrd="0" presId="urn:microsoft.com/office/officeart/2011/layout/TabList"/>
    <dgm:cxn modelId="{74160DE1-FC40-40A0-B030-0DBDB13F0E7A}" type="presParOf" srcId="{E988BFC8-548A-40AB-A561-2D589494419F}" destId="{0F353E91-FE12-4F6B-94E4-6B10F1CAC87E}" srcOrd="9" destOrd="0" presId="urn:microsoft.com/office/officeart/2011/layout/TabList"/>
    <dgm:cxn modelId="{B6B13294-2733-4CE3-A926-178D2DCA7897}" type="presParOf" srcId="{E988BFC8-548A-40AB-A561-2D589494419F}" destId="{AF745E44-BB10-43C7-BFD7-65279BEF00F4}" srcOrd="10" destOrd="0" presId="urn:microsoft.com/office/officeart/2011/layout/TabList"/>
    <dgm:cxn modelId="{83D957C0-CE29-4EF6-980E-54AA295DAE8F}" type="presParOf" srcId="{AF745E44-BB10-43C7-BFD7-65279BEF00F4}" destId="{C1E01E36-754F-4300-B4A8-9A6FE1D15B9E}" srcOrd="0" destOrd="0" presId="urn:microsoft.com/office/officeart/2011/layout/TabList"/>
    <dgm:cxn modelId="{17B7E454-2641-47AF-8C70-F5443EBC07CB}" type="presParOf" srcId="{AF745E44-BB10-43C7-BFD7-65279BEF00F4}" destId="{6DC4BA01-4043-451F-86DA-9990DD1F209D}" srcOrd="1" destOrd="0" presId="urn:microsoft.com/office/officeart/2011/layout/TabList"/>
    <dgm:cxn modelId="{10FC9B21-8DC1-46F2-A01D-837C4B56ACA6}" type="presParOf" srcId="{AF745E44-BB10-43C7-BFD7-65279BEF00F4}" destId="{68849151-E851-4AAE-963B-B7B1B335D4D8}" srcOrd="2" destOrd="0" presId="urn:microsoft.com/office/officeart/2011/layout/TabList"/>
    <dgm:cxn modelId="{7D11D86C-B014-4D55-BB8E-8EB4E41CE0F4}" type="presParOf" srcId="{E988BFC8-548A-40AB-A561-2D589494419F}" destId="{A01556F3-31C0-4D71-A2BD-3CF1DEE22DC3}" srcOrd="11" destOrd="0" presId="urn:microsoft.com/office/officeart/2011/layout/TabList"/>
    <dgm:cxn modelId="{822C5137-3F28-4CC5-93CE-F078875D3985}" type="presParOf" srcId="{E988BFC8-548A-40AB-A561-2D589494419F}" destId="{45F1E91C-B41F-43BF-8F26-567919C49F15}" srcOrd="12" destOrd="0" presId="urn:microsoft.com/office/officeart/2011/layout/TabList"/>
    <dgm:cxn modelId="{2AD879DC-DB27-483E-B9D3-0035B7B1A66D}" type="presParOf" srcId="{45F1E91C-B41F-43BF-8F26-567919C49F15}" destId="{07A02CC5-8CA6-40B1-9A29-B59DC5B7EFF6}" srcOrd="0" destOrd="0" presId="urn:microsoft.com/office/officeart/2011/layout/TabList"/>
    <dgm:cxn modelId="{071CDE87-43FE-4E04-8270-7B715B8AF71B}" type="presParOf" srcId="{45F1E91C-B41F-43BF-8F26-567919C49F15}" destId="{F409D67D-8E61-4659-88F0-D9E40F4E675C}" srcOrd="1" destOrd="0" presId="urn:microsoft.com/office/officeart/2011/layout/TabList"/>
    <dgm:cxn modelId="{FCDEDA34-BFCB-46E5-8E15-943A680ABB78}" type="presParOf" srcId="{45F1E91C-B41F-43BF-8F26-567919C49F15}" destId="{DD95115B-6761-4DFD-B75F-C1D722A61C49}" srcOrd="2" destOrd="0" presId="urn:microsoft.com/office/officeart/2011/layout/TabList"/>
    <dgm:cxn modelId="{FADB5D2A-37B4-46AF-8C51-D390DB812B4D}" type="presParOf" srcId="{E988BFC8-548A-40AB-A561-2D589494419F}" destId="{BA2AB9A4-4FB7-442F-836B-AD7B49947CB4}" srcOrd="13" destOrd="0" presId="urn:microsoft.com/office/officeart/2011/layout/TabList"/>
    <dgm:cxn modelId="{409BB849-D728-4218-AE56-F04460BD2DE4}" type="presParOf" srcId="{E988BFC8-548A-40AB-A561-2D589494419F}" destId="{DBED47F7-58E2-4A55-9904-7C3193BDCE9F}" srcOrd="14" destOrd="0" presId="urn:microsoft.com/office/officeart/2011/layout/TabList"/>
    <dgm:cxn modelId="{2F60E2E7-AB41-4CF7-88A7-0D8DCE365666}" type="presParOf" srcId="{DBED47F7-58E2-4A55-9904-7C3193BDCE9F}" destId="{15CA2042-707D-4B4E-80FB-4DC736AFF647}" srcOrd="0" destOrd="0" presId="urn:microsoft.com/office/officeart/2011/layout/TabList"/>
    <dgm:cxn modelId="{BE1F4604-8D4A-4D0B-AF62-77D0FF1C9FF0}" type="presParOf" srcId="{DBED47F7-58E2-4A55-9904-7C3193BDCE9F}" destId="{6AE3301C-74B1-4163-8570-DBBD7F333FE5}" srcOrd="1" destOrd="0" presId="urn:microsoft.com/office/officeart/2011/layout/TabList"/>
    <dgm:cxn modelId="{8EADC511-6FE3-47F5-8576-6F42E1DB1E2A}" type="presParOf" srcId="{DBED47F7-58E2-4A55-9904-7C3193BDCE9F}" destId="{27644D33-24F7-4218-B9E8-8DC4E8FE258C}" srcOrd="2" destOrd="0" presId="urn:microsoft.com/office/officeart/2011/layout/TabList"/>
    <dgm:cxn modelId="{7269D07C-A59C-4F97-A2A8-AF31F925288F}" type="presParOf" srcId="{E988BFC8-548A-40AB-A561-2D589494419F}" destId="{737EB7D9-9392-4D6C-92DE-981D1C4A4B27}" srcOrd="15" destOrd="0" presId="urn:microsoft.com/office/officeart/2011/layout/TabList"/>
    <dgm:cxn modelId="{E5F9DD08-C344-4038-8A3D-1840FCA97F51}" type="presParOf" srcId="{E988BFC8-548A-40AB-A561-2D589494419F}" destId="{C5551D32-8788-4AC8-AE3C-57292309E545}" srcOrd="16" destOrd="0" presId="urn:microsoft.com/office/officeart/2011/layout/TabList"/>
    <dgm:cxn modelId="{8A66F0AB-DD4F-4AEC-B3DD-636AD9213325}" type="presParOf" srcId="{C5551D32-8788-4AC8-AE3C-57292309E545}" destId="{0B309B4C-40E3-4680-95AD-BECD8966FDDF}" srcOrd="0" destOrd="0" presId="urn:microsoft.com/office/officeart/2011/layout/TabList"/>
    <dgm:cxn modelId="{D121B210-F489-45B5-BDFB-9A4B0D91634F}" type="presParOf" srcId="{C5551D32-8788-4AC8-AE3C-57292309E545}" destId="{C60843F9-F9B8-4599-82E8-AB3A2E70872E}" srcOrd="1" destOrd="0" presId="urn:microsoft.com/office/officeart/2011/layout/TabList"/>
    <dgm:cxn modelId="{D6905849-02B2-4337-B68D-2208190F0AAD}" type="presParOf" srcId="{C5551D32-8788-4AC8-AE3C-57292309E545}" destId="{98AC2CB9-9FBD-42B8-983F-06893DFD0866}" srcOrd="2" destOrd="0" presId="urn:microsoft.com/office/officeart/2011/layout/TabList"/>
    <dgm:cxn modelId="{0F44B862-B84F-4C34-B9A0-AC6258A3F6C1}" type="presParOf" srcId="{E988BFC8-548A-40AB-A561-2D589494419F}" destId="{97ED5F02-220A-4FAE-808D-F013CEA0E498}" srcOrd="17" destOrd="0" presId="urn:microsoft.com/office/officeart/2011/layout/TabList"/>
    <dgm:cxn modelId="{E67F234E-D991-4AA1-BF17-C8636EE7EABC}" type="presParOf" srcId="{E988BFC8-548A-40AB-A561-2D589494419F}" destId="{6B54F68A-63AC-4127-8F41-2FD3801BC39F}" srcOrd="18" destOrd="0" presId="urn:microsoft.com/office/officeart/2011/layout/TabList"/>
    <dgm:cxn modelId="{9DA5269E-876C-4191-87BF-0BE384CE85A6}" type="presParOf" srcId="{6B54F68A-63AC-4127-8F41-2FD3801BC39F}" destId="{4598F94E-BD55-4B82-A097-FE4595286953}" srcOrd="0" destOrd="0" presId="urn:microsoft.com/office/officeart/2011/layout/TabList"/>
    <dgm:cxn modelId="{B1D67116-54EC-47D6-ABDB-C5DE4B169DB8}" type="presParOf" srcId="{6B54F68A-63AC-4127-8F41-2FD3801BC39F}" destId="{B2BA7856-4FA0-44C2-8E97-D9B3487BC4F9}" srcOrd="1" destOrd="0" presId="urn:microsoft.com/office/officeart/2011/layout/TabList"/>
    <dgm:cxn modelId="{B6C71639-C4AF-4357-9B96-8F5B097A5CAD}" type="presParOf" srcId="{6B54F68A-63AC-4127-8F41-2FD3801BC39F}" destId="{4E1D6F78-E5C8-4CC5-A3BC-FAF88D38A4C7}"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15572-3DA7-445E-9A0B-000D80AA40F2}">
      <dsp:nvSpPr>
        <dsp:cNvPr id="0" name=""/>
        <dsp:cNvSpPr/>
      </dsp:nvSpPr>
      <dsp:spPr>
        <a:xfrm>
          <a:off x="0" y="4698"/>
          <a:ext cx="6686550" cy="606571"/>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778000">
            <a:lnSpc>
              <a:spcPct val="90000"/>
            </a:lnSpc>
            <a:spcBef>
              <a:spcPct val="0"/>
            </a:spcBef>
            <a:spcAft>
              <a:spcPct val="35000"/>
            </a:spcAft>
            <a:buNone/>
          </a:pPr>
          <a:r>
            <a:rPr lang="ne-NP" sz="4000" b="1" kern="1200" dirty="0">
              <a:cs typeface="Kalimati" panose="00000400000000000000" pitchFamily="2"/>
            </a:rPr>
            <a:t>बिरुवाले बनाएको खाना मध्ये</a:t>
          </a:r>
          <a:r>
            <a:rPr lang="en-US" sz="4000" b="1" kern="1200" dirty="0">
              <a:cs typeface="Kalimati" panose="00000400000000000000" pitchFamily="2"/>
            </a:rPr>
            <a:t>…</a:t>
          </a:r>
          <a:r>
            <a:rPr lang="ne-NP" sz="4000" b="1" kern="1200" dirty="0">
              <a:cs typeface="Kalimati" panose="00000400000000000000" pitchFamily="2"/>
            </a:rPr>
            <a:t> </a:t>
          </a:r>
          <a:endParaRPr lang="en-US" sz="4000" b="1" kern="1200" dirty="0">
            <a:cs typeface="Kalimati" panose="00000400000000000000" pitchFamily="2"/>
          </a:endParaRPr>
        </a:p>
      </dsp:txBody>
      <dsp:txXfrm>
        <a:off x="0" y="4698"/>
        <a:ext cx="6686550" cy="606571"/>
      </dsp:txXfrm>
    </dsp:sp>
    <dsp:sp modelId="{FAC337F0-137F-45A0-831A-8A220128E958}">
      <dsp:nvSpPr>
        <dsp:cNvPr id="0" name=""/>
        <dsp:cNvSpPr/>
      </dsp:nvSpPr>
      <dsp:spPr>
        <a:xfrm>
          <a:off x="136322" y="692660"/>
          <a:ext cx="6413904" cy="1627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ne-NP" sz="3200" b="1" kern="1200" dirty="0">
              <a:cs typeface="Kalimati" panose="00000400000000000000" pitchFamily="2"/>
            </a:rPr>
            <a:t>४०</a:t>
          </a:r>
          <a:r>
            <a:rPr lang="en-US" sz="3200" b="1" kern="1200" dirty="0">
              <a:cs typeface="Kalimati" panose="00000400000000000000" pitchFamily="2"/>
            </a:rPr>
            <a:t>% </a:t>
          </a:r>
          <a:r>
            <a:rPr lang="ne-NP" sz="3200" b="1" kern="1200" dirty="0">
              <a:cs typeface="Kalimati" panose="00000400000000000000" pitchFamily="2"/>
            </a:rPr>
            <a:t>खाना जमिन माथिको भाग </a:t>
          </a:r>
          <a:r>
            <a:rPr lang="en-US" sz="3200" b="1" kern="1200" dirty="0">
              <a:cs typeface="Kalimati" panose="00000400000000000000" pitchFamily="2"/>
            </a:rPr>
            <a:t>(</a:t>
          </a:r>
          <a:r>
            <a:rPr lang="ne-NP" sz="3200" b="1" kern="1200" dirty="0">
              <a:cs typeface="Kalimati" panose="00000400000000000000" pitchFamily="2"/>
            </a:rPr>
            <a:t>फल</a:t>
          </a:r>
          <a:r>
            <a:rPr lang="en-US" sz="3200" b="1" kern="1200" dirty="0">
              <a:cs typeface="Kalimati" panose="00000400000000000000" pitchFamily="2"/>
            </a:rPr>
            <a:t>, </a:t>
          </a:r>
          <a:r>
            <a:rPr lang="ne-NP" sz="3200" b="1" kern="1200" dirty="0">
              <a:cs typeface="Kalimati" panose="00000400000000000000" pitchFamily="2"/>
            </a:rPr>
            <a:t>पात</a:t>
          </a:r>
          <a:r>
            <a:rPr lang="en-US" sz="3200" b="1" kern="1200" dirty="0">
              <a:cs typeface="Kalimati" panose="00000400000000000000" pitchFamily="2"/>
            </a:rPr>
            <a:t>, </a:t>
          </a:r>
          <a:r>
            <a:rPr lang="ne-NP" sz="3200" b="1" kern="1200" dirty="0">
              <a:cs typeface="Kalimati" panose="00000400000000000000" pitchFamily="2"/>
            </a:rPr>
            <a:t>डाँठ आदी</a:t>
          </a:r>
          <a:r>
            <a:rPr lang="en-US" sz="3200" b="1" kern="1200" dirty="0">
              <a:cs typeface="Kalimati" panose="00000400000000000000" pitchFamily="2"/>
            </a:rPr>
            <a:t>)</a:t>
          </a:r>
          <a:r>
            <a:rPr lang="ne-NP" sz="3200" b="1" kern="1200" dirty="0">
              <a:cs typeface="Kalimati" panose="00000400000000000000" pitchFamily="2"/>
            </a:rPr>
            <a:t> मा भण्डारण हुन्छ</a:t>
          </a:r>
          <a:endParaRPr lang="en-US" sz="3200" b="1" kern="1200" dirty="0">
            <a:cs typeface="Kalimati" panose="00000400000000000000" pitchFamily="2"/>
          </a:endParaRPr>
        </a:p>
      </dsp:txBody>
      <dsp:txXfrm>
        <a:off x="136322" y="692660"/>
        <a:ext cx="6413904" cy="1627811"/>
      </dsp:txXfrm>
    </dsp:sp>
    <dsp:sp modelId="{F94926EA-F7D2-475B-B2F1-F83D267F84C6}">
      <dsp:nvSpPr>
        <dsp:cNvPr id="0" name=""/>
        <dsp:cNvSpPr/>
      </dsp:nvSpPr>
      <dsp:spPr>
        <a:xfrm>
          <a:off x="787597" y="2409825"/>
          <a:ext cx="5898952" cy="1627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ne-NP" sz="2800" b="1" kern="1200" dirty="0">
              <a:cs typeface="Kalimati" panose="00000400000000000000" pitchFamily="2"/>
            </a:rPr>
            <a:t>३०</a:t>
          </a:r>
          <a:r>
            <a:rPr lang="en-US" sz="2800" b="1" kern="1200" dirty="0">
              <a:cs typeface="Kalimati" panose="00000400000000000000" pitchFamily="2"/>
            </a:rPr>
            <a:t>% </a:t>
          </a:r>
          <a:r>
            <a:rPr lang="ne-NP" sz="2800" b="1" kern="1200" dirty="0">
              <a:cs typeface="Kalimati" panose="00000400000000000000" pitchFamily="2"/>
            </a:rPr>
            <a:t>खाना जमिन मुनिको भाग </a:t>
          </a:r>
          <a:r>
            <a:rPr lang="en-US" sz="2800" b="1" kern="1200" dirty="0">
              <a:cs typeface="Kalimati" panose="00000400000000000000" pitchFamily="2"/>
            </a:rPr>
            <a:t>(</a:t>
          </a:r>
          <a:r>
            <a:rPr lang="ne-NP" sz="2800" b="1" kern="1200" dirty="0">
              <a:cs typeface="Kalimati" panose="00000400000000000000" pitchFamily="2"/>
            </a:rPr>
            <a:t>जरा लगायत</a:t>
          </a:r>
          <a:r>
            <a:rPr lang="en-US" sz="2800" b="1" kern="1200" dirty="0">
              <a:cs typeface="Kalimati" panose="00000400000000000000" pitchFamily="2"/>
            </a:rPr>
            <a:t>)</a:t>
          </a:r>
          <a:r>
            <a:rPr lang="ne-NP" sz="2800" b="1" kern="1200" dirty="0">
              <a:cs typeface="Kalimati" panose="00000400000000000000" pitchFamily="2"/>
            </a:rPr>
            <a:t> मा भण्डारण हुन्छ</a:t>
          </a:r>
          <a:endParaRPr lang="en-US" sz="2800" b="1" kern="1200" dirty="0">
            <a:cs typeface="Kalimati" panose="00000400000000000000" pitchFamily="2"/>
          </a:endParaRPr>
        </a:p>
      </dsp:txBody>
      <dsp:txXfrm>
        <a:off x="787597" y="2409825"/>
        <a:ext cx="5898952" cy="1627811"/>
      </dsp:txXfrm>
    </dsp:sp>
    <dsp:sp modelId="{A6F854ED-C72A-45F5-B3F6-E7C8F8672473}">
      <dsp:nvSpPr>
        <dsp:cNvPr id="0" name=""/>
        <dsp:cNvSpPr/>
      </dsp:nvSpPr>
      <dsp:spPr>
        <a:xfrm>
          <a:off x="2521961" y="4101539"/>
          <a:ext cx="4073003" cy="1627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ne-NP" sz="2800" kern="1200" dirty="0">
              <a:cs typeface="Kalimati" panose="00000400000000000000" pitchFamily="2"/>
            </a:rPr>
            <a:t>बाँकि ३०</a:t>
          </a:r>
          <a:r>
            <a:rPr lang="en-US" sz="2800" kern="1200" dirty="0">
              <a:cs typeface="Kalimati" panose="00000400000000000000" pitchFamily="2"/>
            </a:rPr>
            <a:t>% </a:t>
          </a:r>
          <a:r>
            <a:rPr lang="ne-NP" sz="2800" kern="1200" dirty="0">
              <a:cs typeface="Kalimati" panose="00000400000000000000" pitchFamily="2"/>
            </a:rPr>
            <a:t>खाना जरा बाट रस</a:t>
          </a:r>
          <a:r>
            <a:rPr lang="en-US" sz="2800" kern="1200" dirty="0">
              <a:cs typeface="Kalimati" panose="00000400000000000000" pitchFamily="2"/>
            </a:rPr>
            <a:t>/</a:t>
          </a:r>
          <a:r>
            <a:rPr lang="ne-NP" sz="2800" kern="1200" dirty="0">
              <a:cs typeface="Kalimati" panose="00000400000000000000" pitchFamily="2"/>
            </a:rPr>
            <a:t>चोप</a:t>
          </a:r>
          <a:r>
            <a:rPr lang="en-US" sz="2800" kern="1200" dirty="0">
              <a:cs typeface="Kalimati" panose="00000400000000000000" pitchFamily="2"/>
            </a:rPr>
            <a:t> </a:t>
          </a:r>
          <a:r>
            <a:rPr lang="ne-NP" sz="2800" kern="1200" dirty="0">
              <a:cs typeface="Kalimati" panose="00000400000000000000" pitchFamily="2"/>
            </a:rPr>
            <a:t>का रुपमा निस्किएर माटोमा जान्छ।</a:t>
          </a:r>
          <a:endParaRPr lang="en-US" sz="2800" kern="1200" dirty="0">
            <a:cs typeface="Kalimati" panose="00000400000000000000" pitchFamily="2"/>
          </a:endParaRPr>
        </a:p>
      </dsp:txBody>
      <dsp:txXfrm>
        <a:off x="2521961" y="4101539"/>
        <a:ext cx="4073003" cy="16278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D6F78-E5C8-4CC5-A3BC-FAF88D38A4C7}">
      <dsp:nvSpPr>
        <dsp:cNvPr id="0" name=""/>
        <dsp:cNvSpPr/>
      </dsp:nvSpPr>
      <dsp:spPr>
        <a:xfrm>
          <a:off x="0" y="5418660"/>
          <a:ext cx="1078865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AC2CB9-9FBD-42B8-983F-06893DFD0866}">
      <dsp:nvSpPr>
        <dsp:cNvPr id="0" name=""/>
        <dsp:cNvSpPr/>
      </dsp:nvSpPr>
      <dsp:spPr>
        <a:xfrm>
          <a:off x="0" y="4874202"/>
          <a:ext cx="1078865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644D33-24F7-4218-B9E8-8DC4E8FE258C}">
      <dsp:nvSpPr>
        <dsp:cNvPr id="0" name=""/>
        <dsp:cNvSpPr/>
      </dsp:nvSpPr>
      <dsp:spPr>
        <a:xfrm>
          <a:off x="0" y="4329744"/>
          <a:ext cx="1078865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95115B-6761-4DFD-B75F-C1D722A61C49}">
      <dsp:nvSpPr>
        <dsp:cNvPr id="0" name=""/>
        <dsp:cNvSpPr/>
      </dsp:nvSpPr>
      <dsp:spPr>
        <a:xfrm>
          <a:off x="0" y="3785286"/>
          <a:ext cx="1078865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849151-E851-4AAE-963B-B7B1B335D4D8}">
      <dsp:nvSpPr>
        <dsp:cNvPr id="0" name=""/>
        <dsp:cNvSpPr/>
      </dsp:nvSpPr>
      <dsp:spPr>
        <a:xfrm>
          <a:off x="0" y="3240828"/>
          <a:ext cx="1078865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3D20DE-9D9B-4D08-9A77-959127E044BD}">
      <dsp:nvSpPr>
        <dsp:cNvPr id="0" name=""/>
        <dsp:cNvSpPr/>
      </dsp:nvSpPr>
      <dsp:spPr>
        <a:xfrm>
          <a:off x="0" y="2696370"/>
          <a:ext cx="1078865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FA23DB-7EC1-414C-8094-E0615FFC733B}">
      <dsp:nvSpPr>
        <dsp:cNvPr id="0" name=""/>
        <dsp:cNvSpPr/>
      </dsp:nvSpPr>
      <dsp:spPr>
        <a:xfrm>
          <a:off x="0" y="2151912"/>
          <a:ext cx="1078865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D7C5A6-9918-48C5-BE1D-AAF96E78F80B}">
      <dsp:nvSpPr>
        <dsp:cNvPr id="0" name=""/>
        <dsp:cNvSpPr/>
      </dsp:nvSpPr>
      <dsp:spPr>
        <a:xfrm>
          <a:off x="0" y="1607454"/>
          <a:ext cx="1078865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12217F-9D5B-43C0-8CF6-527F4DC8E79E}">
      <dsp:nvSpPr>
        <dsp:cNvPr id="0" name=""/>
        <dsp:cNvSpPr/>
      </dsp:nvSpPr>
      <dsp:spPr>
        <a:xfrm>
          <a:off x="0" y="1062995"/>
          <a:ext cx="1078865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AC7223-577D-4EBA-8D4A-2E5D26840E43}">
      <dsp:nvSpPr>
        <dsp:cNvPr id="0" name=""/>
        <dsp:cNvSpPr/>
      </dsp:nvSpPr>
      <dsp:spPr>
        <a:xfrm>
          <a:off x="0" y="518537"/>
          <a:ext cx="1078865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FC3137-A6AC-4723-9440-7449B44E8D81}">
      <dsp:nvSpPr>
        <dsp:cNvPr id="0" name=""/>
        <dsp:cNvSpPr/>
      </dsp:nvSpPr>
      <dsp:spPr>
        <a:xfrm>
          <a:off x="969100" y="6"/>
          <a:ext cx="10431533" cy="518531"/>
        </a:xfrm>
        <a:prstGeom prst="rect">
          <a:avLst/>
        </a:prstGeom>
        <a:solidFill>
          <a:schemeClr val="accent1">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ne-NP" sz="1800" kern="1200" dirty="0">
              <a:cs typeface="Kalimati" panose="00000400000000000000" pitchFamily="2"/>
            </a:rPr>
            <a:t>३६५ दिन नै खेति गर्ने</a:t>
          </a:r>
          <a:endParaRPr lang="en-US" sz="1800" kern="1200" dirty="0">
            <a:cs typeface="Kalimati" panose="00000400000000000000" pitchFamily="2"/>
          </a:endParaRPr>
        </a:p>
      </dsp:txBody>
      <dsp:txXfrm>
        <a:off x="969100" y="6"/>
        <a:ext cx="10431533" cy="518531"/>
      </dsp:txXfrm>
    </dsp:sp>
    <dsp:sp modelId="{B247CA47-96B2-44EA-A9A3-7BD0153F8FB3}">
      <dsp:nvSpPr>
        <dsp:cNvPr id="0" name=""/>
        <dsp:cNvSpPr/>
      </dsp:nvSpPr>
      <dsp:spPr>
        <a:xfrm>
          <a:off x="0" y="6"/>
          <a:ext cx="776353" cy="518531"/>
        </a:xfrm>
        <a:prstGeom prst="round2SameRect">
          <a:avLst>
            <a:gd name="adj1" fmla="val 1667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e-NP" sz="2000" kern="1200" dirty="0">
              <a:cs typeface="Kalimati" panose="00000400000000000000" pitchFamily="2"/>
            </a:rPr>
            <a:t>१</a:t>
          </a:r>
          <a:r>
            <a:rPr lang="en-US" sz="2000" kern="1200" dirty="0">
              <a:cs typeface="Kalimati" panose="00000400000000000000" pitchFamily="2"/>
            </a:rPr>
            <a:t>.</a:t>
          </a:r>
        </a:p>
      </dsp:txBody>
      <dsp:txXfrm>
        <a:off x="25317" y="25323"/>
        <a:ext cx="725719" cy="493214"/>
      </dsp:txXfrm>
    </dsp:sp>
    <dsp:sp modelId="{BF4B53D3-C150-4BD1-BC16-CDD699A5B826}">
      <dsp:nvSpPr>
        <dsp:cNvPr id="0" name=""/>
        <dsp:cNvSpPr/>
      </dsp:nvSpPr>
      <dsp:spPr>
        <a:xfrm>
          <a:off x="969100" y="544464"/>
          <a:ext cx="10431533" cy="518531"/>
        </a:xfrm>
        <a:prstGeom prst="rect">
          <a:avLst/>
        </a:prstGeom>
        <a:solidFill>
          <a:schemeClr val="accent2">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marL="0" lvl="0" indent="0" algn="l" defTabSz="755650">
            <a:lnSpc>
              <a:spcPct val="90000"/>
            </a:lnSpc>
            <a:spcBef>
              <a:spcPct val="0"/>
            </a:spcBef>
            <a:spcAft>
              <a:spcPct val="35000"/>
            </a:spcAft>
            <a:buNone/>
          </a:pPr>
          <a:r>
            <a:rPr lang="ne-NP" sz="1700" kern="1200" dirty="0">
              <a:cs typeface="Kalimati" panose="00000400000000000000" pitchFamily="2"/>
            </a:rPr>
            <a:t>बालीको विविकरण</a:t>
          </a:r>
          <a:r>
            <a:rPr lang="en-US" sz="1700" kern="1200" dirty="0">
              <a:cs typeface="Kalimati" panose="00000400000000000000" pitchFamily="2"/>
            </a:rPr>
            <a:t> (</a:t>
          </a:r>
          <a:r>
            <a:rPr lang="ne-NP" sz="1700" kern="1200" dirty="0">
              <a:cs typeface="Kalimati" panose="00000400000000000000" pitchFamily="2"/>
            </a:rPr>
            <a:t>५ देखि १० प्रकारका बालि एकै साथ लगाउने </a:t>
          </a:r>
          <a:r>
            <a:rPr lang="en-US" sz="1700" kern="1200" dirty="0">
              <a:cs typeface="Kalimati" panose="00000400000000000000" pitchFamily="2"/>
            </a:rPr>
            <a:t>+ </a:t>
          </a:r>
          <a:r>
            <a:rPr lang="ne-NP" sz="1700" kern="1200" dirty="0">
              <a:cs typeface="Kalimati" panose="00000400000000000000" pitchFamily="2"/>
            </a:rPr>
            <a:t>रुख विरुवा सामेल गर्ने</a:t>
          </a:r>
          <a:r>
            <a:rPr lang="en-US" sz="1700" kern="1200" dirty="0">
              <a:cs typeface="Kalimati" panose="00000400000000000000" pitchFamily="2"/>
            </a:rPr>
            <a:t>)</a:t>
          </a:r>
        </a:p>
      </dsp:txBody>
      <dsp:txXfrm>
        <a:off x="969100" y="544464"/>
        <a:ext cx="10431533" cy="518531"/>
      </dsp:txXfrm>
    </dsp:sp>
    <dsp:sp modelId="{FAA50E79-C050-4522-9EFE-FDD0555BDA02}">
      <dsp:nvSpPr>
        <dsp:cNvPr id="0" name=""/>
        <dsp:cNvSpPr/>
      </dsp:nvSpPr>
      <dsp:spPr>
        <a:xfrm>
          <a:off x="0" y="544464"/>
          <a:ext cx="785722" cy="518531"/>
        </a:xfrm>
        <a:prstGeom prst="round2SameRect">
          <a:avLst>
            <a:gd name="adj1" fmla="val 16670"/>
            <a:gd name="adj2" fmla="val 0"/>
          </a:avLst>
        </a:prstGeom>
        <a:solidFill>
          <a:schemeClr val="accent2"/>
        </a:solidFill>
        <a:ln w="6350" cap="flat" cmpd="sng" algn="ctr">
          <a:solidFill>
            <a:srgbClr val="4472C4">
              <a:hueOff val="0"/>
              <a:satOff val="0"/>
              <a:lumOff val="0"/>
              <a:alphaOff val="0"/>
            </a:srgb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e-NP" sz="2000" kern="1200" dirty="0">
              <a:cs typeface="Kalimati" panose="00000400000000000000" pitchFamily="2"/>
            </a:rPr>
            <a:t>२</a:t>
          </a:r>
          <a:r>
            <a:rPr lang="en-US" sz="2000" kern="1200" dirty="0">
              <a:cs typeface="Kalimati" panose="00000400000000000000" pitchFamily="2"/>
            </a:rPr>
            <a:t>.</a:t>
          </a:r>
        </a:p>
      </dsp:txBody>
      <dsp:txXfrm>
        <a:off x="25317" y="569781"/>
        <a:ext cx="735088" cy="493214"/>
      </dsp:txXfrm>
    </dsp:sp>
    <dsp:sp modelId="{A31984EF-EE81-4EE2-8C20-925E534699DD}">
      <dsp:nvSpPr>
        <dsp:cNvPr id="0" name=""/>
        <dsp:cNvSpPr/>
      </dsp:nvSpPr>
      <dsp:spPr>
        <a:xfrm>
          <a:off x="969100" y="1088922"/>
          <a:ext cx="10431533" cy="518531"/>
        </a:xfrm>
        <a:prstGeom prst="rect">
          <a:avLst/>
        </a:prstGeom>
        <a:solidFill>
          <a:schemeClr val="accent3">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marL="0" lvl="0" indent="0" algn="l" defTabSz="755650">
            <a:lnSpc>
              <a:spcPct val="90000"/>
            </a:lnSpc>
            <a:spcBef>
              <a:spcPct val="0"/>
            </a:spcBef>
            <a:spcAft>
              <a:spcPct val="35000"/>
            </a:spcAft>
            <a:buNone/>
          </a:pPr>
          <a:r>
            <a:rPr lang="ne-NP" sz="1700" kern="1200" dirty="0">
              <a:cs typeface="Kalimati" panose="00000400000000000000" pitchFamily="2"/>
            </a:rPr>
            <a:t>माटोलाई जहिल्यै छोपेर राख्ने </a:t>
          </a:r>
          <a:r>
            <a:rPr lang="en-US" sz="1700" kern="1200" dirty="0">
              <a:cs typeface="Kalimati" panose="00000400000000000000" pitchFamily="2"/>
            </a:rPr>
            <a:t>(</a:t>
          </a:r>
          <a:r>
            <a:rPr lang="ne-NP" sz="1700" kern="1200" dirty="0">
              <a:cs typeface="Kalimati" panose="00000400000000000000" pitchFamily="2"/>
            </a:rPr>
            <a:t>जिवित</a:t>
          </a:r>
          <a:r>
            <a:rPr lang="en-US" sz="1700" kern="1200" dirty="0">
              <a:cs typeface="Kalimati" panose="00000400000000000000" pitchFamily="2"/>
            </a:rPr>
            <a:t> </a:t>
          </a:r>
          <a:r>
            <a:rPr lang="ne-NP" sz="1700" kern="1200" dirty="0">
              <a:cs typeface="Kalimati" panose="00000400000000000000" pitchFamily="2"/>
            </a:rPr>
            <a:t>बाली वा अवशेषको छापो</a:t>
          </a:r>
          <a:r>
            <a:rPr lang="en-US" sz="1700" kern="1200" dirty="0">
              <a:cs typeface="Kalimati" panose="00000400000000000000" pitchFamily="2"/>
            </a:rPr>
            <a:t>)</a:t>
          </a:r>
        </a:p>
      </dsp:txBody>
      <dsp:txXfrm>
        <a:off x="969100" y="1088922"/>
        <a:ext cx="10431533" cy="518531"/>
      </dsp:txXfrm>
    </dsp:sp>
    <dsp:sp modelId="{3E4A99D7-1429-492A-BB42-CF1BDFA2A2E4}">
      <dsp:nvSpPr>
        <dsp:cNvPr id="0" name=""/>
        <dsp:cNvSpPr/>
      </dsp:nvSpPr>
      <dsp:spPr>
        <a:xfrm>
          <a:off x="0" y="1088922"/>
          <a:ext cx="795427" cy="518531"/>
        </a:xfrm>
        <a:prstGeom prst="round2SameRect">
          <a:avLst>
            <a:gd name="adj1" fmla="val 16670"/>
            <a:gd name="adj2" fmla="val 0"/>
          </a:avLst>
        </a:prstGeom>
        <a:solidFill>
          <a:schemeClr val="accent3"/>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e-NP" sz="2000" kern="1200" dirty="0">
              <a:cs typeface="Kalimati" panose="00000400000000000000" pitchFamily="2"/>
            </a:rPr>
            <a:t>३</a:t>
          </a:r>
          <a:r>
            <a:rPr lang="en-US" sz="2000" kern="1200" dirty="0">
              <a:cs typeface="Kalimati" panose="00000400000000000000" pitchFamily="2"/>
            </a:rPr>
            <a:t>.</a:t>
          </a:r>
        </a:p>
      </dsp:txBody>
      <dsp:txXfrm>
        <a:off x="25317" y="1114239"/>
        <a:ext cx="744793" cy="493214"/>
      </dsp:txXfrm>
    </dsp:sp>
    <dsp:sp modelId="{5B1F9DA5-AE0E-465A-8BB0-89BB069714D5}">
      <dsp:nvSpPr>
        <dsp:cNvPr id="0" name=""/>
        <dsp:cNvSpPr/>
      </dsp:nvSpPr>
      <dsp:spPr>
        <a:xfrm>
          <a:off x="969100" y="1633380"/>
          <a:ext cx="10431533" cy="518531"/>
        </a:xfrm>
        <a:prstGeom prst="rect">
          <a:avLst/>
        </a:prstGeom>
        <a:solidFill>
          <a:schemeClr val="accent4">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marL="0" lvl="0" indent="0" algn="l" defTabSz="755650">
            <a:lnSpc>
              <a:spcPct val="90000"/>
            </a:lnSpc>
            <a:spcBef>
              <a:spcPct val="0"/>
            </a:spcBef>
            <a:spcAft>
              <a:spcPct val="35000"/>
            </a:spcAft>
            <a:buNone/>
          </a:pPr>
          <a:r>
            <a:rPr lang="ne-NP" sz="1700" kern="1200" dirty="0">
              <a:cs typeface="Kalimati" panose="00000400000000000000" pitchFamily="2"/>
            </a:rPr>
            <a:t>माटोलाई धेरै नचलाउने </a:t>
          </a:r>
          <a:r>
            <a:rPr lang="en-US" sz="1700" kern="1200" dirty="0">
              <a:cs typeface="Kalimati" panose="00000400000000000000" pitchFamily="2"/>
            </a:rPr>
            <a:t>(</a:t>
          </a:r>
          <a:r>
            <a:rPr lang="ne-NP" sz="1700" kern="1200" dirty="0">
              <a:cs typeface="Kalimati" panose="00000400000000000000" pitchFamily="2"/>
            </a:rPr>
            <a:t>न्युन खनजोत</a:t>
          </a:r>
          <a:r>
            <a:rPr lang="en-US" sz="1700" kern="1200" dirty="0">
              <a:cs typeface="Kalimati" panose="00000400000000000000" pitchFamily="2"/>
            </a:rPr>
            <a:t>)</a:t>
          </a:r>
        </a:p>
      </dsp:txBody>
      <dsp:txXfrm>
        <a:off x="969100" y="1633380"/>
        <a:ext cx="10431533" cy="518531"/>
      </dsp:txXfrm>
    </dsp:sp>
    <dsp:sp modelId="{C2A5403A-FDCA-4793-958D-546D1020BE56}">
      <dsp:nvSpPr>
        <dsp:cNvPr id="0" name=""/>
        <dsp:cNvSpPr/>
      </dsp:nvSpPr>
      <dsp:spPr>
        <a:xfrm>
          <a:off x="0" y="1633380"/>
          <a:ext cx="823871" cy="518531"/>
        </a:xfrm>
        <a:prstGeom prst="round2SameRect">
          <a:avLst>
            <a:gd name="adj1" fmla="val 16670"/>
            <a:gd name="adj2" fmla="val 0"/>
          </a:avLst>
        </a:prstGeom>
        <a:solidFill>
          <a:schemeClr val="accent4"/>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e-NP" sz="2000" kern="1200" dirty="0">
              <a:cs typeface="Kalimati" panose="00000400000000000000" pitchFamily="2"/>
            </a:rPr>
            <a:t>४</a:t>
          </a:r>
          <a:r>
            <a:rPr lang="en-US" sz="2000" kern="1200" dirty="0">
              <a:cs typeface="Kalimati" panose="00000400000000000000" pitchFamily="2"/>
            </a:rPr>
            <a:t>.</a:t>
          </a:r>
        </a:p>
      </dsp:txBody>
      <dsp:txXfrm>
        <a:off x="25317" y="1658697"/>
        <a:ext cx="773237" cy="493214"/>
      </dsp:txXfrm>
    </dsp:sp>
    <dsp:sp modelId="{C26452BB-82E2-4EAC-B4EE-7ADCE994BDCB}">
      <dsp:nvSpPr>
        <dsp:cNvPr id="0" name=""/>
        <dsp:cNvSpPr/>
      </dsp:nvSpPr>
      <dsp:spPr>
        <a:xfrm>
          <a:off x="969100" y="2177838"/>
          <a:ext cx="10431533" cy="518531"/>
        </a:xfrm>
        <a:prstGeom prst="rect">
          <a:avLst/>
        </a:prstGeom>
        <a:solidFill>
          <a:schemeClr val="accent5">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marL="0" lvl="0" indent="0" algn="l" defTabSz="755650">
            <a:lnSpc>
              <a:spcPct val="90000"/>
            </a:lnSpc>
            <a:spcBef>
              <a:spcPct val="0"/>
            </a:spcBef>
            <a:spcAft>
              <a:spcPct val="35000"/>
            </a:spcAft>
            <a:buNone/>
          </a:pPr>
          <a:r>
            <a:rPr lang="ne-NP" sz="1700" kern="1200" dirty="0">
              <a:cs typeface="Kalimati" panose="00000400000000000000" pitchFamily="2"/>
            </a:rPr>
            <a:t>कृषकको आफ्नै बीउको प्रयोग </a:t>
          </a:r>
          <a:r>
            <a:rPr lang="en-US" sz="1700" kern="1200" dirty="0">
              <a:cs typeface="Kalimati" panose="00000400000000000000" pitchFamily="2"/>
            </a:rPr>
            <a:t>(</a:t>
          </a:r>
          <a:r>
            <a:rPr lang="ne-NP" sz="1700" kern="1200" dirty="0">
              <a:cs typeface="Kalimati" panose="00000400000000000000" pitchFamily="2"/>
            </a:rPr>
            <a:t>स्थानिय र रैथाने जातहरु</a:t>
          </a:r>
          <a:r>
            <a:rPr lang="en-US" sz="1700" kern="1200" dirty="0">
              <a:cs typeface="Kalimati" panose="00000400000000000000" pitchFamily="2"/>
            </a:rPr>
            <a:t>)</a:t>
          </a:r>
        </a:p>
      </dsp:txBody>
      <dsp:txXfrm>
        <a:off x="969100" y="2177838"/>
        <a:ext cx="10431533" cy="518531"/>
      </dsp:txXfrm>
    </dsp:sp>
    <dsp:sp modelId="{0DA29761-AF64-4258-9770-72796F819057}">
      <dsp:nvSpPr>
        <dsp:cNvPr id="0" name=""/>
        <dsp:cNvSpPr/>
      </dsp:nvSpPr>
      <dsp:spPr>
        <a:xfrm>
          <a:off x="0" y="2177838"/>
          <a:ext cx="814446" cy="518531"/>
        </a:xfrm>
        <a:prstGeom prst="round2SameRect">
          <a:avLst>
            <a:gd name="adj1" fmla="val 16670"/>
            <a:gd name="adj2" fmla="val 0"/>
          </a:avLst>
        </a:prstGeom>
        <a:solidFill>
          <a:schemeClr val="accent5"/>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e-NP" sz="2000" kern="1200" dirty="0">
              <a:cs typeface="Kalimati" panose="00000400000000000000" pitchFamily="2"/>
            </a:rPr>
            <a:t>५</a:t>
          </a:r>
          <a:r>
            <a:rPr lang="en-US" sz="2000" kern="1200" dirty="0">
              <a:cs typeface="Kalimati" panose="00000400000000000000" pitchFamily="2"/>
            </a:rPr>
            <a:t>.</a:t>
          </a:r>
        </a:p>
      </dsp:txBody>
      <dsp:txXfrm>
        <a:off x="25317" y="2203155"/>
        <a:ext cx="763812" cy="493214"/>
      </dsp:txXfrm>
    </dsp:sp>
    <dsp:sp modelId="{C1E01E36-754F-4300-B4A8-9A6FE1D15B9E}">
      <dsp:nvSpPr>
        <dsp:cNvPr id="0" name=""/>
        <dsp:cNvSpPr/>
      </dsp:nvSpPr>
      <dsp:spPr>
        <a:xfrm>
          <a:off x="969100" y="2722296"/>
          <a:ext cx="10431533" cy="518531"/>
        </a:xfrm>
        <a:prstGeom prst="rect">
          <a:avLst/>
        </a:prstGeom>
        <a:solidFill>
          <a:schemeClr val="accent6">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marL="0" lvl="0" indent="0" algn="l" defTabSz="755650">
            <a:lnSpc>
              <a:spcPct val="90000"/>
            </a:lnSpc>
            <a:spcBef>
              <a:spcPct val="0"/>
            </a:spcBef>
            <a:spcAft>
              <a:spcPct val="35000"/>
            </a:spcAft>
            <a:buNone/>
          </a:pPr>
          <a:r>
            <a:rPr lang="ne-NP" sz="1700" kern="1200" dirty="0">
              <a:cs typeface="Kalimati" panose="00000400000000000000" pitchFamily="2"/>
            </a:rPr>
            <a:t>कृषि सँगै पशुपालनलाई जोड्ने</a:t>
          </a:r>
          <a:endParaRPr lang="en-US" sz="1700" kern="1200" dirty="0">
            <a:cs typeface="Kalimati" panose="00000400000000000000" pitchFamily="2"/>
          </a:endParaRPr>
        </a:p>
      </dsp:txBody>
      <dsp:txXfrm>
        <a:off x="969100" y="2722296"/>
        <a:ext cx="10431533" cy="518531"/>
      </dsp:txXfrm>
    </dsp:sp>
    <dsp:sp modelId="{6DC4BA01-4043-451F-86DA-9990DD1F209D}">
      <dsp:nvSpPr>
        <dsp:cNvPr id="0" name=""/>
        <dsp:cNvSpPr/>
      </dsp:nvSpPr>
      <dsp:spPr>
        <a:xfrm>
          <a:off x="0" y="2722296"/>
          <a:ext cx="833492" cy="518531"/>
        </a:xfrm>
        <a:prstGeom prst="round2SameRect">
          <a:avLst>
            <a:gd name="adj1" fmla="val 16670"/>
            <a:gd name="adj2" fmla="val 0"/>
          </a:avLst>
        </a:prstGeom>
        <a:solidFill>
          <a:schemeClr val="accent6"/>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e-NP" sz="2000" kern="1200" dirty="0">
              <a:cs typeface="Kalimati" panose="00000400000000000000" pitchFamily="2"/>
            </a:rPr>
            <a:t>६</a:t>
          </a:r>
          <a:r>
            <a:rPr lang="en-US" sz="2000" kern="1200" dirty="0">
              <a:cs typeface="Kalimati" panose="00000400000000000000" pitchFamily="2"/>
            </a:rPr>
            <a:t>.</a:t>
          </a:r>
        </a:p>
      </dsp:txBody>
      <dsp:txXfrm>
        <a:off x="25317" y="2747613"/>
        <a:ext cx="782858" cy="493214"/>
      </dsp:txXfrm>
    </dsp:sp>
    <dsp:sp modelId="{07A02CC5-8CA6-40B1-9A29-B59DC5B7EFF6}">
      <dsp:nvSpPr>
        <dsp:cNvPr id="0" name=""/>
        <dsp:cNvSpPr/>
      </dsp:nvSpPr>
      <dsp:spPr>
        <a:xfrm>
          <a:off x="969100" y="3266754"/>
          <a:ext cx="10431533" cy="518531"/>
        </a:xfrm>
        <a:prstGeom prst="rect">
          <a:avLst/>
        </a:prstGeom>
        <a:gradFill flip="none" rotWithShape="0">
          <a:gsLst>
            <a:gs pos="0">
              <a:srgbClr val="FF0066">
                <a:tint val="66000"/>
                <a:satMod val="160000"/>
              </a:srgbClr>
            </a:gs>
            <a:gs pos="50000">
              <a:srgbClr val="FF0066">
                <a:tint val="44500"/>
                <a:satMod val="160000"/>
              </a:srgbClr>
            </a:gs>
            <a:gs pos="100000">
              <a:srgbClr val="FF0066">
                <a:tint val="23500"/>
                <a:satMod val="160000"/>
              </a:srgbClr>
            </a:gs>
          </a:gsLst>
          <a:path path="circle">
            <a:fillToRect t="100000" r="100000"/>
          </a:path>
          <a:tileRect l="-100000" b="-100000"/>
        </a:grad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marL="0" lvl="0" indent="0" algn="l" defTabSz="755650">
            <a:lnSpc>
              <a:spcPct val="90000"/>
            </a:lnSpc>
            <a:spcBef>
              <a:spcPct val="0"/>
            </a:spcBef>
            <a:spcAft>
              <a:spcPct val="35000"/>
            </a:spcAft>
            <a:buNone/>
          </a:pPr>
          <a:r>
            <a:rPr lang="ne-NP" sz="1700" kern="1200" dirty="0">
              <a:cs typeface="Kalimati" panose="00000400000000000000" pitchFamily="2"/>
            </a:rPr>
            <a:t>सुक्ष्म जिवाणुको प्रयोग गर्ने</a:t>
          </a:r>
          <a:endParaRPr lang="en-US" sz="1700" kern="1200" dirty="0">
            <a:cs typeface="Kalimati" panose="00000400000000000000" pitchFamily="2"/>
          </a:endParaRPr>
        </a:p>
      </dsp:txBody>
      <dsp:txXfrm>
        <a:off x="969100" y="3266754"/>
        <a:ext cx="10431533" cy="518531"/>
      </dsp:txXfrm>
    </dsp:sp>
    <dsp:sp modelId="{F409D67D-8E61-4659-88F0-D9E40F4E675C}">
      <dsp:nvSpPr>
        <dsp:cNvPr id="0" name=""/>
        <dsp:cNvSpPr/>
      </dsp:nvSpPr>
      <dsp:spPr>
        <a:xfrm>
          <a:off x="0" y="3266754"/>
          <a:ext cx="871612" cy="518531"/>
        </a:xfrm>
        <a:prstGeom prst="round2SameRect">
          <a:avLst>
            <a:gd name="adj1" fmla="val 16670"/>
            <a:gd name="adj2" fmla="val 0"/>
          </a:avLst>
        </a:prstGeom>
        <a:solidFill>
          <a:srgbClr val="FF0066"/>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e-NP" sz="2000" kern="1200" dirty="0">
              <a:cs typeface="Kalimati" panose="00000400000000000000" pitchFamily="2"/>
            </a:rPr>
            <a:t>७</a:t>
          </a:r>
          <a:r>
            <a:rPr lang="en-US" sz="2000" kern="1200" dirty="0">
              <a:cs typeface="Kalimati" panose="00000400000000000000" pitchFamily="2"/>
            </a:rPr>
            <a:t>.</a:t>
          </a:r>
        </a:p>
      </dsp:txBody>
      <dsp:txXfrm>
        <a:off x="25317" y="3292071"/>
        <a:ext cx="820978" cy="493214"/>
      </dsp:txXfrm>
    </dsp:sp>
    <dsp:sp modelId="{15CA2042-707D-4B4E-80FB-4DC736AFF647}">
      <dsp:nvSpPr>
        <dsp:cNvPr id="0" name=""/>
        <dsp:cNvSpPr/>
      </dsp:nvSpPr>
      <dsp:spPr>
        <a:xfrm>
          <a:off x="969100" y="3811212"/>
          <a:ext cx="10431533" cy="518531"/>
        </a:xfrm>
        <a:prstGeom prst="rect">
          <a:avLst/>
        </a:prstGeom>
        <a:gradFill flip="none" rotWithShape="0">
          <a:gsLst>
            <a:gs pos="0">
              <a:srgbClr val="9900CC">
                <a:tint val="66000"/>
                <a:satMod val="160000"/>
              </a:srgbClr>
            </a:gs>
            <a:gs pos="50000">
              <a:srgbClr val="9900CC">
                <a:tint val="44500"/>
                <a:satMod val="160000"/>
              </a:srgbClr>
            </a:gs>
            <a:gs pos="100000">
              <a:srgbClr val="9900CC">
                <a:tint val="23500"/>
                <a:satMod val="160000"/>
              </a:srgbClr>
            </a:gs>
          </a:gsLst>
          <a:path path="circle">
            <a:fillToRect l="100000" t="100000"/>
          </a:path>
          <a:tileRect r="-100000" b="-100000"/>
        </a:grad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marL="0" lvl="0" indent="0" algn="l" defTabSz="755650">
            <a:lnSpc>
              <a:spcPct val="90000"/>
            </a:lnSpc>
            <a:spcBef>
              <a:spcPct val="0"/>
            </a:spcBef>
            <a:spcAft>
              <a:spcPct val="35000"/>
            </a:spcAft>
            <a:buNone/>
          </a:pPr>
          <a:r>
            <a:rPr lang="ne-NP" sz="1700" kern="1200" dirty="0">
              <a:cs typeface="Kalimati" panose="00000400000000000000" pitchFamily="2"/>
            </a:rPr>
            <a:t>रोगकीरा नियन्त्रणका लागि असल कृषि अभ्यास र वानस्पतिक विषादी</a:t>
          </a:r>
          <a:endParaRPr lang="en-US" sz="1700" kern="1200" dirty="0">
            <a:cs typeface="Kalimati" panose="00000400000000000000" pitchFamily="2"/>
          </a:endParaRPr>
        </a:p>
      </dsp:txBody>
      <dsp:txXfrm>
        <a:off x="969100" y="3811212"/>
        <a:ext cx="10431533" cy="518531"/>
      </dsp:txXfrm>
    </dsp:sp>
    <dsp:sp modelId="{6AE3301C-74B1-4163-8570-DBBD7F333FE5}">
      <dsp:nvSpPr>
        <dsp:cNvPr id="0" name=""/>
        <dsp:cNvSpPr/>
      </dsp:nvSpPr>
      <dsp:spPr>
        <a:xfrm>
          <a:off x="0" y="3811212"/>
          <a:ext cx="852538" cy="518531"/>
        </a:xfrm>
        <a:prstGeom prst="round2SameRect">
          <a:avLst>
            <a:gd name="adj1" fmla="val 16670"/>
            <a:gd name="adj2" fmla="val 0"/>
          </a:avLst>
        </a:prstGeom>
        <a:solidFill>
          <a:srgbClr val="9900CC"/>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e-NP" sz="2000" kern="1200" dirty="0">
              <a:cs typeface="Kalimati" panose="00000400000000000000" pitchFamily="2"/>
            </a:rPr>
            <a:t>८</a:t>
          </a:r>
          <a:r>
            <a:rPr lang="en-US" sz="2000" kern="1200" dirty="0">
              <a:cs typeface="Kalimati" panose="00000400000000000000" pitchFamily="2"/>
            </a:rPr>
            <a:t>.</a:t>
          </a:r>
        </a:p>
      </dsp:txBody>
      <dsp:txXfrm>
        <a:off x="25317" y="3836529"/>
        <a:ext cx="801904" cy="493214"/>
      </dsp:txXfrm>
    </dsp:sp>
    <dsp:sp modelId="{0B309B4C-40E3-4680-95AD-BECD8966FDDF}">
      <dsp:nvSpPr>
        <dsp:cNvPr id="0" name=""/>
        <dsp:cNvSpPr/>
      </dsp:nvSpPr>
      <dsp:spPr>
        <a:xfrm>
          <a:off x="969100" y="4355671"/>
          <a:ext cx="10431533" cy="518531"/>
        </a:xfrm>
        <a:prstGeom prst="rect">
          <a:avLst/>
        </a:prstGeom>
        <a:gradFill flip="none" rotWithShape="0">
          <a:gsLst>
            <a:gs pos="0">
              <a:srgbClr val="C88800">
                <a:tint val="66000"/>
                <a:satMod val="160000"/>
              </a:srgbClr>
            </a:gs>
            <a:gs pos="50000">
              <a:srgbClr val="C88800">
                <a:tint val="44500"/>
                <a:satMod val="160000"/>
              </a:srgbClr>
            </a:gs>
            <a:gs pos="100000">
              <a:srgbClr val="C88800">
                <a:tint val="23500"/>
                <a:satMod val="160000"/>
              </a:srgbClr>
            </a:gs>
          </a:gsLst>
          <a:path path="circle">
            <a:fillToRect t="100000" r="100000"/>
          </a:path>
          <a:tileRect l="-100000" b="-100000"/>
        </a:grad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marL="0" lvl="0" indent="0" algn="l" defTabSz="755650">
            <a:lnSpc>
              <a:spcPct val="90000"/>
            </a:lnSpc>
            <a:spcBef>
              <a:spcPct val="0"/>
            </a:spcBef>
            <a:spcAft>
              <a:spcPct val="35000"/>
            </a:spcAft>
            <a:buNone/>
          </a:pPr>
          <a:r>
            <a:rPr lang="ne-NP" sz="1700" kern="1200" dirty="0">
              <a:cs typeface="Kalimati" panose="00000400000000000000" pitchFamily="2"/>
            </a:rPr>
            <a:t>रासायनिक पदार्थ प्रयोग नगर्ने </a:t>
          </a:r>
          <a:r>
            <a:rPr lang="en-US" sz="1700" kern="1200" dirty="0">
              <a:cs typeface="Kalimati" panose="00000400000000000000" pitchFamily="2"/>
            </a:rPr>
            <a:t>(</a:t>
          </a:r>
          <a:r>
            <a:rPr lang="ne-NP" sz="1700" kern="1200" dirty="0">
              <a:cs typeface="Kalimati" panose="00000400000000000000" pitchFamily="2"/>
            </a:rPr>
            <a:t>मल</a:t>
          </a:r>
          <a:r>
            <a:rPr lang="en-US" sz="1700" kern="1200" dirty="0">
              <a:cs typeface="Kalimati" panose="00000400000000000000" pitchFamily="2"/>
            </a:rPr>
            <a:t>, </a:t>
          </a:r>
          <a:r>
            <a:rPr lang="ne-NP" sz="1700" kern="1200" dirty="0">
              <a:cs typeface="Kalimati" panose="00000400000000000000" pitchFamily="2"/>
            </a:rPr>
            <a:t>विषादी</a:t>
          </a:r>
          <a:r>
            <a:rPr lang="en-US" sz="1700" kern="1200" dirty="0">
              <a:cs typeface="Kalimati" panose="00000400000000000000" pitchFamily="2"/>
            </a:rPr>
            <a:t>, </a:t>
          </a:r>
          <a:r>
            <a:rPr lang="ne-NP" sz="1700" kern="1200" dirty="0">
              <a:cs typeface="Kalimati" panose="00000400000000000000" pitchFamily="2"/>
            </a:rPr>
            <a:t>झारनाश</a:t>
          </a:r>
          <a:r>
            <a:rPr lang="en-US" sz="1700" kern="1200" dirty="0">
              <a:cs typeface="Kalimati" panose="00000400000000000000" pitchFamily="2"/>
            </a:rPr>
            <a:t>)</a:t>
          </a:r>
        </a:p>
      </dsp:txBody>
      <dsp:txXfrm>
        <a:off x="969100" y="4355671"/>
        <a:ext cx="10431533" cy="518531"/>
      </dsp:txXfrm>
    </dsp:sp>
    <dsp:sp modelId="{C60843F9-F9B8-4599-82E8-AB3A2E70872E}">
      <dsp:nvSpPr>
        <dsp:cNvPr id="0" name=""/>
        <dsp:cNvSpPr/>
      </dsp:nvSpPr>
      <dsp:spPr>
        <a:xfrm>
          <a:off x="0" y="4355671"/>
          <a:ext cx="871612" cy="518531"/>
        </a:xfrm>
        <a:prstGeom prst="round2SameRect">
          <a:avLst>
            <a:gd name="adj1" fmla="val 16670"/>
            <a:gd name="adj2" fmla="val 0"/>
          </a:avLst>
        </a:prstGeom>
        <a:solidFill>
          <a:srgbClr val="C88800"/>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e-NP" sz="2000" kern="1200" dirty="0">
              <a:cs typeface="Kalimati" panose="00000400000000000000" pitchFamily="2"/>
            </a:rPr>
            <a:t>९</a:t>
          </a:r>
          <a:r>
            <a:rPr lang="en-US" sz="2000" kern="1200" dirty="0">
              <a:cs typeface="Kalimati" panose="00000400000000000000" pitchFamily="2"/>
            </a:rPr>
            <a:t>.</a:t>
          </a:r>
        </a:p>
      </dsp:txBody>
      <dsp:txXfrm>
        <a:off x="25317" y="4380988"/>
        <a:ext cx="820978" cy="493214"/>
      </dsp:txXfrm>
    </dsp:sp>
    <dsp:sp modelId="{4598F94E-BD55-4B82-A097-FE4595286953}">
      <dsp:nvSpPr>
        <dsp:cNvPr id="0" name=""/>
        <dsp:cNvSpPr/>
      </dsp:nvSpPr>
      <dsp:spPr>
        <a:xfrm>
          <a:off x="969100" y="4900129"/>
          <a:ext cx="10431533" cy="518531"/>
        </a:xfrm>
        <a:prstGeom prst="rect">
          <a:avLst/>
        </a:prstGeom>
        <a:gradFill flip="none" rotWithShape="0">
          <a:gsLst>
            <a:gs pos="0">
              <a:srgbClr val="00FFFF">
                <a:tint val="66000"/>
                <a:satMod val="160000"/>
              </a:srgbClr>
            </a:gs>
            <a:gs pos="50000">
              <a:srgbClr val="00FFFF">
                <a:tint val="44500"/>
                <a:satMod val="160000"/>
              </a:srgbClr>
            </a:gs>
            <a:gs pos="100000">
              <a:srgbClr val="00FFFF">
                <a:tint val="23500"/>
                <a:satMod val="160000"/>
              </a:srgbClr>
            </a:gs>
          </a:gsLst>
          <a:path path="circle">
            <a:fillToRect l="50000" t="50000" r="50000" b="50000"/>
          </a:path>
          <a:tileRect/>
        </a:grad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marL="0" lvl="0" indent="0" algn="l" defTabSz="755650">
            <a:lnSpc>
              <a:spcPct val="90000"/>
            </a:lnSpc>
            <a:spcBef>
              <a:spcPct val="0"/>
            </a:spcBef>
            <a:spcAft>
              <a:spcPct val="35000"/>
            </a:spcAft>
            <a:buNone/>
          </a:pPr>
          <a:r>
            <a:rPr lang="ne-NP" sz="1700" kern="1200" dirty="0">
              <a:cs typeface="Kalimati" panose="00000400000000000000" pitchFamily="2"/>
            </a:rPr>
            <a:t>विभिन्न कृषि कर्म विच तालमेल गरि दक्षता अभिवृद्धि गर्ने तथा उप उत्पादनको पुन</a:t>
          </a:r>
          <a:r>
            <a:rPr lang="en-US" sz="1700" kern="1200" dirty="0">
              <a:cs typeface="Kalimati" panose="00000400000000000000" pitchFamily="2"/>
            </a:rPr>
            <a:t>:</a:t>
          </a:r>
          <a:r>
            <a:rPr lang="ne-NP" sz="1700" kern="1200" dirty="0">
              <a:cs typeface="Kalimati" panose="00000400000000000000" pitchFamily="2"/>
            </a:rPr>
            <a:t>प्रयोग गर्ने </a:t>
          </a:r>
          <a:endParaRPr lang="en-US" sz="1700" kern="1200" dirty="0">
            <a:cs typeface="Kalimati" panose="00000400000000000000" pitchFamily="2"/>
          </a:endParaRPr>
        </a:p>
      </dsp:txBody>
      <dsp:txXfrm>
        <a:off x="969100" y="4900129"/>
        <a:ext cx="10431533" cy="518531"/>
      </dsp:txXfrm>
    </dsp:sp>
    <dsp:sp modelId="{B2BA7856-4FA0-44C2-8E97-D9B3487BC4F9}">
      <dsp:nvSpPr>
        <dsp:cNvPr id="0" name=""/>
        <dsp:cNvSpPr/>
      </dsp:nvSpPr>
      <dsp:spPr>
        <a:xfrm>
          <a:off x="0" y="4900129"/>
          <a:ext cx="833492" cy="518531"/>
        </a:xfrm>
        <a:prstGeom prst="round2SameRect">
          <a:avLst>
            <a:gd name="adj1" fmla="val 16670"/>
            <a:gd name="adj2" fmla="val 0"/>
          </a:avLst>
        </a:prstGeom>
        <a:solidFill>
          <a:srgbClr val="00FFFF"/>
        </a:soli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ne-NP" sz="2000" kern="1200" dirty="0">
              <a:solidFill>
                <a:schemeClr val="tx1"/>
              </a:solidFill>
              <a:cs typeface="Kalimati" panose="00000400000000000000" pitchFamily="2"/>
            </a:rPr>
            <a:t>१०</a:t>
          </a:r>
          <a:r>
            <a:rPr lang="en-US" sz="2000" kern="1200" dirty="0">
              <a:solidFill>
                <a:schemeClr val="tx1"/>
              </a:solidFill>
              <a:cs typeface="Kalimati" panose="00000400000000000000" pitchFamily="2"/>
            </a:rPr>
            <a:t>.</a:t>
          </a:r>
        </a:p>
      </dsp:txBody>
      <dsp:txXfrm>
        <a:off x="25317" y="4925446"/>
        <a:ext cx="782858" cy="493214"/>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10:08:37.656"/>
    </inkml:context>
    <inkml:brush xml:id="br0">
      <inkml:brushProperty name="width" value="0.035" units="cm"/>
      <inkml:brushProperty name="height" value="0.035" units="cm"/>
      <inkml:brushProperty name="color" value="#E71224"/>
    </inkml:brush>
  </inkml:definitions>
  <inkml:trace contextRef="#ctx0" brushRef="#br0">1273 28 24575,'-16'0'0,"-3"-1"0,-1 1 0,1 1 0,-1 0 0,1 2 0,0 0 0,-34 11 0,-179 75 0,201-78 0,-1-1 0,0-2 0,-1-1 0,1-1 0,-1-2 0,-47 0 0,52-2 0,0 0 0,-36 9 0,-2 0 0,19-2 0,1 1 0,-89 35 0,129-43 0,-1 1 0,1 0 0,0 1 0,0 0 0,0 0 0,0 0 0,1 1 0,0-1 0,0 1 0,0 1 0,1-1 0,-1 1 0,-3 6 0,-4 9 0,1 1 0,-13 34 0,4-6 0,15-40 0,2 1 0,-1 0 0,1 0 0,1 0 0,0 0 0,1 0 0,0 1 0,0-1 0,2 15 0,0-10 0,2 0 0,0 1 0,0-1 0,2 0 0,10 26 0,-11-33 0,1 0 0,0 0 0,1 0 0,0-1 0,0 0 0,1 0 0,11 10 0,6 3 0,29 19 0,-29-23 0,35 33 0,-54-46 0,0 0 0,0-1 0,0 1 0,0-1 0,0 0 0,1-1 0,0 1 0,-1-1 0,1 0 0,0 0 0,0-1 0,0 0 0,10 1 0,10-1 0,50-3 0,-33 0 0,35 0 0,161 4 0,-221 1 0,29 7 0,-31-6 0,0 0 0,21 1 0,-4-3 0,-1 2 0,1 1 0,-1 1 0,38 14 0,-53-15 0,1-1 0,-1 0 0,0-1 0,27 0 0,73-4 0,-45-1 0,283 2 0,-332 1 0,0 1 0,35 9 0,-33-6 0,47 3 0,157-7 0,-103-2 0,-83-1 0,0-1 0,0-3 0,0-1 0,-1-2 0,0-2 0,-1-2 0,69-31 0,-72 27 0,-7 5 0,-1-2 0,-1-1 0,0-2 0,40-30 0,-32 16 0,32-27 0,-60 50 0,0 0 0,0-1 0,-1 0 0,-1 0 0,1-1 0,-2 0 0,8-14 0,21-28 0,-32 49 0,0-1 0,0 0 0,0-1 0,0 1 0,-1-1 0,0 1 0,0-1 0,0 0 0,0 1 0,1-7 0,-3 7 0,0-1 0,0 1 0,0 0 0,-1 0 0,1 0 0,-1 0 0,0 0 0,0 0 0,-1 0 0,1 0 0,-1 0 0,-3-7 0,-3-1 0,1 0 0,-2 1 0,0-1 0,0 2 0,-1-1 0,0 1 0,-16-12 0,-89-55 0,61 43 0,-143-98 0,188 127 0,0 1 0,-1-1 0,0 2 0,0-1 0,-1 1 0,1 1 0,0 0 0,-1 0 0,0 1 0,-17 1 0,-38-7 0,-148-43 0,195 45 0,0 0 0,0 2 0,0 0 0,-21 0 0,-78 4 0,50 1 0,31-1 0,-1-2 0,-55-9 0,46 4 0,-56-2 0,56 6 0,-56-10 0,-48-20 0,134 29 0,-1 0 0,0 1 0,1 0 0,-1 2 0,-24 2 0,-88 17 0,111-15 0,-33 7-18,25-5-655,-52 6-1,56-11-6152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10:08:41.938"/>
    </inkml:context>
    <inkml:brush xml:id="br0">
      <inkml:brushProperty name="width" value="0.035" units="cm"/>
      <inkml:brushProperty name="height" value="0.035" units="cm"/>
      <inkml:brushProperty name="color" value="#E71224"/>
    </inkml:brush>
  </inkml:definitions>
  <inkml:trace contextRef="#ctx0" brushRef="#br0">980 32 24575,'-41'1'0,"1"2"0,0 1 0,-66 17 0,80-12 0,1 0 0,-40 21 0,-17 7 0,60-27 0,-1 1 0,-22 14 0,26-13 0,-1-1 0,-34 13 0,31-14 0,0 0 0,1 2 0,0 0 0,1 2 0,1 0 0,0 1 0,-30 31 0,0-3 0,32-29 0,1 1 0,-26 29 0,38-38 0,0 1 0,0-1 0,1 1 0,0 0 0,1 0 0,0 1 0,0-1 0,0 1 0,1-1 0,0 1 0,-1 14 0,2-8 0,1 0 0,1 0 0,0 1 0,1-1 0,1 0 0,0-1 0,1 1 0,0 0 0,1-1 0,1 0 0,0 0 0,0 0 0,1-1 0,13 17 0,8 6 0,1-1 0,2-1 0,44 37 0,-22-28 0,1-2 0,2-3 0,68 33 0,-83-50 0,0-3 0,1-1 0,1-2 0,0-2 0,62 8 0,-44-13 0,1-2 0,94-7 0,-48 0 0,-36 3 0,15 0 0,112-13 0,193-48 0,-263 49 0,-12 1 0,-66 3 0,0-2 0,87-27 0,-59 11 0,-42 15 0,39-18 0,-56 21 0,1 0 0,0 1 0,0 1 0,0 2 0,1 0 0,31-1 0,-45 4 0,9-2 0,1-1 0,-1-1 0,0 0 0,26-10 0,66-35 0,-40 18 0,-61 27 0,52-21 0,95-55 0,-131 63 0,-1-2 0,0-1 0,27-31 0,-11 11 0,-36 37 0,-1 0 0,1 0 0,-1 0 0,1 0 0,-1 0 0,0 0 0,0-1 0,-1 1 0,1-1 0,-1 1 0,1-1 0,-1 0 0,0 0 0,0 0 0,-1 1 0,1-7 0,-1 5 0,-1 0 0,0 0 0,0 0 0,0 0 0,0 0 0,-1 0 0,1 0 0,-2 0 0,1 1 0,0-1 0,-1 1 0,-3-6 0,-8-8 0,-1 1 0,0 0 0,-1 1 0,-36-27 0,-83-48 0,94 64 0,8 5 0,-1 2 0,-1 1 0,-58-23 0,75 37 0,-1 0 0,0 1 0,1 2 0,-26-2 0,-79 5 0,49 2 0,30-3 0,-1-2 0,-71-13 0,69 9 0,0 2 0,0 1 0,-61 6 0,-63-4 0,145-2 0,1-2 0,-36-10 0,-13-3 0,-45-7 0,-51-9 0,132 30 0,-60 1 0,61 3 0,-67-8 0,-54-26 0,128 29-25,0 1 1,0 1-1,0 2 0,-44 3 0,16 0-1216,35-2-5585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10:08:47.008"/>
    </inkml:context>
    <inkml:brush xml:id="br0">
      <inkml:brushProperty name="width" value="0.035" units="cm"/>
      <inkml:brushProperty name="height" value="0.035" units="cm"/>
      <inkml:brushProperty name="color" value="#E71224"/>
    </inkml:brush>
  </inkml:definitions>
  <inkml:trace contextRef="#ctx0" brushRef="#br0">1619 218 24575,'-59'0'0,"0"-4"0,0-1 0,-93-22 0,99 12 0,27 7 0,1 1 0,-1 1 0,-38-2 0,-228 7 0,135 3 0,65-4 0,-108 4 0,183 0 0,1 1 0,0 0 0,0 1 0,-29 11 0,-57 33 0,59-26 0,38-19 0,0 0 0,0 1 0,1 0 0,-1 0 0,1 0 0,0 0 0,0 1 0,0-1 0,1 1 0,-1 0 0,1 0 0,1 1 0,-1-1 0,-2 7 0,-2 8 0,0 1 0,-6 32 0,7-11 0,2 1 0,2 0 0,4 62 0,0-18 0,0-64 0,0 1 0,7 29 0,-4-25 0,2 29 0,-5-41 0,0-1 0,1 1 0,1 0 0,0-1 0,11 25 0,-1-10 0,30 48 0,-21-41 0,2-2 0,38 42 0,-46-62 0,1-1 0,0 0 0,1-1 0,0-1 0,1-1 0,23 9 0,56 34 0,-77-39 0,-10-5 0,1-2 0,1 1 0,0-2 0,0 0 0,17 6 0,6-2 0,1-2 0,1-2 0,74 5 0,122-12 0,-100-3 0,-116 2 0,0 0 0,1-2 0,-1 0 0,25-8 0,75-31 0,-85 29 0,17-9 0,-38 15 0,0 1 0,0 1 0,1 0 0,-1 0 0,21-2 0,-23 5 0,1 0 0,-1-1 0,0 0 0,0-1 0,0 0 0,14-8 0,57-41 0,-75 48 0,237-152 0,-237 151 0,1-1 0,-2 1 0,1-1 0,9-13 0,-10 12 0,1 0 0,-1 1 0,1 0 0,9-7 0,1-1 0,0-1 0,-1 0 0,-1-2 0,0 0 0,-2 0 0,14-25 0,-22 34 0,-1 0 0,0 0 0,0-1 0,-1 0 0,0 1 0,-1-1 0,0-1 0,0 1 0,0-15 0,-2-6 0,-6-57 0,-3 36 0,-2 0 0,-36-97 0,35 114 0,-20-55 0,-77-151 0,105 234 0,0 0 0,0 0 0,-1 0 0,0 1 0,0-1 0,-7-5 0,9 9 0,-1 0 0,1 1 0,-1-1 0,0 1 0,0 0 0,0 1 0,0-1 0,0 0 0,0 1 0,0 0 0,0 0 0,-1 0 0,-4 1 0,-18-2 0,1 1 0,-1 1 0,0 1 0,1 2 0,-1 1 0,1 0 0,0 3 0,-42 14 0,-79 31 0,56-21 0,76-27-227,-1 0-1,1-1 1,-1-1-1,1 0 1,-23-1-1,16-1-6598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10:08:51.875"/>
    </inkml:context>
    <inkml:brush xml:id="br0">
      <inkml:brushProperty name="width" value="0.035" units="cm"/>
      <inkml:brushProperty name="height" value="0.035" units="cm"/>
      <inkml:brushProperty name="color" value="#E71224"/>
    </inkml:brush>
  </inkml:definitions>
  <inkml:trace contextRef="#ctx0" brushRef="#br0">61 136 24575,'0'0'0,"-1"73"0,18 143 0,-11-166 0,-2 0 0,-5 67 0,4 41 0,19-26 0,-19-113 0,1 0 0,0 0 0,2 0 0,0-1 0,2 1 0,0-1 0,0-1 0,20 29 0,-13-19 0,16 39 0,-24-47 0,2 0 0,0-1 0,1-1 0,0 1 0,23 26 0,10 12 0,-33-42 0,0-1 0,0 0 0,2 0 0,20 17 0,-24-25 0,0-1 0,1 0 0,-1-1 0,1 0 0,0 0 0,0-1 0,15 3 0,-4-1 0,41 9 0,1-2 0,1-2 0,-1-4 0,125-4 0,-13-30 0,-6-21 0,-153 46 0,-1-1 0,1-1 0,25-14 0,-23 11 0,29-11 0,-27 13 0,-1-1 0,1 0 0,-1-2 0,-1 0 0,0-1 0,0 0 0,-1-1 0,-1-1 0,0-1 0,0 0 0,-2-1 0,13-18 0,-15 16 0,13-28 0,11-17 0,-17 34 0,0 0 0,-2-1 0,-1-1 0,-1 0 0,9-33 0,0-6 0,26-91 0,-44 139 0,-1-1 0,-1 1 0,-1-1 0,0 0 0,-4-35 0,1 52 0,0 0 0,0 0 0,-1 0 0,0 0 0,0 0 0,0 0 0,0 1 0,-1-1 0,0 1 0,0 0 0,-5-7 0,-6-4 0,-25-21 0,23 22 0,-276-230 0,258 221 0,0 1 0,-2 1 0,-55-22 0,74 37 0,-1 2 0,1 0 0,-1 1 0,0 0 0,0 2 0,-29 1 0,20-1 0,0 0 0,-29-6 0,7-1 0,-89-3 0,-52 13 0,65 0 0,-325-3 0,439 2-136,0-1-1,0 2 1,0-1-1,0 2 1,0-1-1,1 1 1,-1 1-1,1 0 0,-14 8 1,7-3-6690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10:08:57.355"/>
    </inkml:context>
    <inkml:brush xml:id="br0">
      <inkml:brushProperty name="width" value="0.035" units="cm"/>
      <inkml:brushProperty name="height" value="0.035" units="cm"/>
      <inkml:brushProperty name="color" value="#E71224"/>
    </inkml:brush>
  </inkml:definitions>
  <inkml:trace contextRef="#ctx0" brushRef="#br0">2828 617 24454,'-1'24'0,"-2"0"0,-3 0 0,-1 0 0,-3 0 0,-2 0 0,-2-1 0,-2 0 0,-2 0 0,-3 0 0,-1-1 0,-2-1 0,-2 1 0,-2-1 0,-2-1 0,-2 0 0,-2-1 0,-1 0 0,-2-1 0,-1-1 0,-2 0 0,-2-1 0,-1 0 0,-1-2 0,-1 0 0,-2-1 0,-1-1 0,-1 0 0,-1-2 0,-1 0 0,-1-1 0,0-1 0,-1-1 0,-1-1 0,0-1 0,-1-1 0,0 0 0,0-2 0,0 0 0,-1-2 0,0 0 0,1-2 0,0 0 0,0-2 0,0 0 0,1-1 0,0-1 0,1-1 0,1-1 0,0-1 0,1-1 0,1 0 0,1-2 0,1 0 0,1-1 0,2-1 0,1 0 0,1-2 0,1 0 0,2-1 0,2 0 0,1-1 0,2-1 0,1 0 0,2-1 0,2 0 0,2-1 0,2-1 0,2 1 0,2-1 0,1-1 0,3 0 0,2 0 0,2 0 0,2-1 0,2 0 0,3 0 0,1 0 0,3 0 0,2 0 0,2-1 0,2 1 0,3 0 0,1 0 0,3 0 0,2 1 0,2-1 0,2 1 0,2 0 0,3 1 0,1 0 0,2 0 0,2 1 0,2 0 0,2 0 0,2 1 0,2 1 0,1 0 0,2 1 0,1 1 0,2 0 0,2 1 0,1 1 0,1 0 0,1 1 0,2 1 0,1 1 0,1 1 0,1 0 0,1 1 0,1 1 0,0 1 0,1 1 0,1 1 0,0 1 0,1 1 0,0 1 0,0 0 0,0 2 0,1 0 0,0 2 0,-1 0 0,0 2 0,0 0 0,0 1 0,-1 1 0,0 1 0,-1 1 0,-1 1 0,0 1 0,-1 1 0,-1 1 0,-1 0 0,-1 1 0,-1 1 0,-2 1 0,-1 1 0,-1 0 0,-1 1 0,-2 1 0,-2 0 0,-1 1 0,-2 1 0,-1 0 0,-2 1 0,-2 1 0,-2 0 0,-2 0 0,-2 1 0,-2 0 0,-1 0 0,-3 1 0,-2 0 0,-2 1 0,-2-1 0,-2 1 0,-3 0 0,-1 0 0,-3 0 0,-2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10:09:02.110"/>
    </inkml:context>
    <inkml:brush xml:id="br0">
      <inkml:brushProperty name="width" value="0.035" units="cm"/>
      <inkml:brushProperty name="height" value="0.035" units="cm"/>
      <inkml:brushProperty name="color" value="#E71224"/>
    </inkml:brush>
  </inkml:definitions>
  <inkml:trace contextRef="#ctx0" brushRef="#br0">2437 136 24575,'-1244'0'0,"1220"1"0,0 1 0,-1 2 0,1 0 0,-24 8 0,-93 34 0,136-44 0,-45 17 0,22-8 0,0 0 0,-50 10 0,48-16 0,1 2 0,0 1 0,0 1 0,0 2 0,-41 21 0,30-12 0,25-14 0,0 2 0,-22 14 0,24-14 0,1 0 0,-2-2 0,1 0 0,-18 6 0,16-7 0,1 1 0,-1 1 0,-21 13 0,-28 26 0,-57 36 0,118-80 0,0 0 0,-1 1 0,1-1 0,0 0 0,1 1 0,-1 0 0,0 0 0,1 0 0,0 0 0,-1 0 0,1 0 0,0 1 0,1-1 0,-1 0 0,-1 7 0,1-4 0,1 0 0,0 0 0,0 1 0,1-1 0,0 0 0,0 1 0,0-1 0,3 11 0,1 0 0,0 0 0,2-1 0,0 0 0,1 0 0,0-1 0,12 17 0,-5-12 0,1-1 0,0-1 0,26 22 0,0 2 0,-9-10 0,2-2 0,61 42 0,13 10 0,-97-73 0,1 0 0,0-1 0,1-1 0,0 0 0,0 0 0,17 5 0,89 21 0,-26-7 0,489 131 0,-524-145 0,0-3 0,76 2 0,121-10 0,-168-2 0,44-1 0,158-25 0,-216 15 0,-1-3 0,0-3 0,118-47 0,-91 23 0,100-60 0,-159 78 0,-1-2 0,-1-2 0,-1-1 0,64-68 0,-66 59 0,4-4 0,47-66 0,-77 95 0,0-1 0,-1 0 0,0-1 0,-1 1 0,-1-2 0,-1 1 0,0-1 0,0 1 0,2-28 0,-7 35 0,0-1 0,0 1 0,-2-1 0,1 0 0,-1 1 0,0 0 0,0-1 0,-1 1 0,0 0 0,-1 1 0,0-1 0,0 0 0,-10-13 0,-3-1 0,-1 1 0,-1 1 0,-22-20 0,-85-63 0,48 40 0,-100-75 0,138 111 0,-2 1 0,-72-32 0,104 55 0,1-1 0,-1 2 0,0-1 0,0 2 0,-1-1 0,-9 1 0,-67 2 0,40 1 0,24-2 0,1 1 0,-1 0 0,1 2 0,-1 1 0,1 1 0,0 1 0,-24 9 0,22-5 0,-1-1 0,0 2 0,1 1 0,-35 22 0,35-19-227,-1-1-1,-1-1 1,0-1-1,0-1 1,-43 11-1,47-16-6598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5340BF-6A9B-4F31-889B-EE779C03E4C6}" type="datetimeFigureOut">
              <a:rPr lang="en-US" smtClean="0"/>
              <a:t>5/5/2026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57965D-F058-486D-BC32-52DF553F101D}" type="slidenum">
              <a:rPr lang="en-US" smtClean="0"/>
              <a:t>‹#›</a:t>
            </a:fld>
            <a:endParaRPr lang="en-US"/>
          </a:p>
        </p:txBody>
      </p:sp>
    </p:spTree>
    <p:extLst>
      <p:ext uri="{BB962C8B-B14F-4D97-AF65-F5344CB8AC3E}">
        <p14:creationId xmlns:p14="http://schemas.microsoft.com/office/powerpoint/2010/main" val="2440524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2A1D7-73C6-F70C-2197-C049AF7DA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454379-719E-2206-E666-48005014A2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7DE3E7-D7CE-AE2F-532B-C0C9478DF6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34FA14-14EB-9C7E-B684-E2D98C4E034E}"/>
              </a:ext>
            </a:extLst>
          </p:cNvPr>
          <p:cNvSpPr>
            <a:spLocks noGrp="1"/>
          </p:cNvSpPr>
          <p:nvPr>
            <p:ph type="sldNum" sz="quarter" idx="5"/>
          </p:nvPr>
        </p:nvSpPr>
        <p:spPr/>
        <p:txBody>
          <a:bodyPr/>
          <a:lstStyle/>
          <a:p>
            <a:fld id="{3757965D-F058-486D-BC32-52DF553F101D}" type="slidenum">
              <a:rPr lang="en-US" smtClean="0"/>
              <a:t>7</a:t>
            </a:fld>
            <a:endParaRPr lang="en-US"/>
          </a:p>
        </p:txBody>
      </p:sp>
    </p:spTree>
    <p:extLst>
      <p:ext uri="{BB962C8B-B14F-4D97-AF65-F5344CB8AC3E}">
        <p14:creationId xmlns:p14="http://schemas.microsoft.com/office/powerpoint/2010/main" val="1695023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C5CF0-86B7-6319-D809-7ACE69D37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F4D79-30B2-A36D-5B59-1264B7B3C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927A10-24DB-EA1C-A66C-9604DD448A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C89C35-C54D-D669-95DC-3778D4C1D3E2}"/>
              </a:ext>
            </a:extLst>
          </p:cNvPr>
          <p:cNvSpPr>
            <a:spLocks noGrp="1"/>
          </p:cNvSpPr>
          <p:nvPr>
            <p:ph type="sldNum" sz="quarter" idx="5"/>
          </p:nvPr>
        </p:nvSpPr>
        <p:spPr/>
        <p:txBody>
          <a:bodyPr/>
          <a:lstStyle/>
          <a:p>
            <a:fld id="{3757965D-F058-486D-BC32-52DF553F101D}" type="slidenum">
              <a:rPr lang="en-US" smtClean="0"/>
              <a:t>26</a:t>
            </a:fld>
            <a:endParaRPr lang="en-US"/>
          </a:p>
        </p:txBody>
      </p:sp>
    </p:spTree>
    <p:extLst>
      <p:ext uri="{BB962C8B-B14F-4D97-AF65-F5344CB8AC3E}">
        <p14:creationId xmlns:p14="http://schemas.microsoft.com/office/powerpoint/2010/main" val="974578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27DE3-AC63-1E80-F9AE-0F0C0D6691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EEFAFB-D036-ADE3-448B-3680003A5E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484C03-8506-C2F6-AE00-4B643A0A72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85216A-AC6C-4B53-9AC5-6634ABD537FA}"/>
              </a:ext>
            </a:extLst>
          </p:cNvPr>
          <p:cNvSpPr>
            <a:spLocks noGrp="1"/>
          </p:cNvSpPr>
          <p:nvPr>
            <p:ph type="sldNum" sz="quarter" idx="5"/>
          </p:nvPr>
        </p:nvSpPr>
        <p:spPr/>
        <p:txBody>
          <a:bodyPr/>
          <a:lstStyle/>
          <a:p>
            <a:fld id="{3757965D-F058-486D-BC32-52DF553F101D}" type="slidenum">
              <a:rPr lang="en-US" smtClean="0"/>
              <a:t>27</a:t>
            </a:fld>
            <a:endParaRPr lang="en-US"/>
          </a:p>
        </p:txBody>
      </p:sp>
    </p:spTree>
    <p:extLst>
      <p:ext uri="{BB962C8B-B14F-4D97-AF65-F5344CB8AC3E}">
        <p14:creationId xmlns:p14="http://schemas.microsoft.com/office/powerpoint/2010/main" val="3967647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D1235-AFB9-672D-ABF9-9943B3576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177BEC-0EC8-68E4-3713-011E7164F6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298828-9912-DA1A-8853-BAAA3A5FE6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DDE864-0A19-9790-0202-4347483085F3}"/>
              </a:ext>
            </a:extLst>
          </p:cNvPr>
          <p:cNvSpPr>
            <a:spLocks noGrp="1"/>
          </p:cNvSpPr>
          <p:nvPr>
            <p:ph type="sldNum" sz="quarter" idx="5"/>
          </p:nvPr>
        </p:nvSpPr>
        <p:spPr/>
        <p:txBody>
          <a:bodyPr/>
          <a:lstStyle/>
          <a:p>
            <a:fld id="{3757965D-F058-486D-BC32-52DF553F101D}" type="slidenum">
              <a:rPr lang="en-US" smtClean="0"/>
              <a:t>28</a:t>
            </a:fld>
            <a:endParaRPr lang="en-US"/>
          </a:p>
        </p:txBody>
      </p:sp>
    </p:spTree>
    <p:extLst>
      <p:ext uri="{BB962C8B-B14F-4D97-AF65-F5344CB8AC3E}">
        <p14:creationId xmlns:p14="http://schemas.microsoft.com/office/powerpoint/2010/main" val="961768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C8683-2145-3E52-C0BA-25E53506A1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0558E7-F024-0313-EC69-6192C3AD5D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775AF9-3057-0036-4FE6-FB4C570CB3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144A72-1173-9C42-97AA-FB5122FD646A}"/>
              </a:ext>
            </a:extLst>
          </p:cNvPr>
          <p:cNvSpPr>
            <a:spLocks noGrp="1"/>
          </p:cNvSpPr>
          <p:nvPr>
            <p:ph type="sldNum" sz="quarter" idx="5"/>
          </p:nvPr>
        </p:nvSpPr>
        <p:spPr/>
        <p:txBody>
          <a:bodyPr/>
          <a:lstStyle/>
          <a:p>
            <a:fld id="{3757965D-F058-486D-BC32-52DF553F101D}" type="slidenum">
              <a:rPr lang="en-US" smtClean="0"/>
              <a:t>29</a:t>
            </a:fld>
            <a:endParaRPr lang="en-US"/>
          </a:p>
        </p:txBody>
      </p:sp>
    </p:spTree>
    <p:extLst>
      <p:ext uri="{BB962C8B-B14F-4D97-AF65-F5344CB8AC3E}">
        <p14:creationId xmlns:p14="http://schemas.microsoft.com/office/powerpoint/2010/main" val="3229619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C5DD2-DA6D-2A51-5B68-1B51D6FA0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686C0-5C59-632B-6C14-587079441C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DF2F75-DA05-A526-554E-532E647F6F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51A082-707A-CC8D-11A1-012D50E124C9}"/>
              </a:ext>
            </a:extLst>
          </p:cNvPr>
          <p:cNvSpPr>
            <a:spLocks noGrp="1"/>
          </p:cNvSpPr>
          <p:nvPr>
            <p:ph type="sldNum" sz="quarter" idx="5"/>
          </p:nvPr>
        </p:nvSpPr>
        <p:spPr/>
        <p:txBody>
          <a:bodyPr/>
          <a:lstStyle/>
          <a:p>
            <a:fld id="{3757965D-F058-486D-BC32-52DF553F101D}" type="slidenum">
              <a:rPr lang="en-US" smtClean="0"/>
              <a:t>30</a:t>
            </a:fld>
            <a:endParaRPr lang="en-US"/>
          </a:p>
        </p:txBody>
      </p:sp>
    </p:spTree>
    <p:extLst>
      <p:ext uri="{BB962C8B-B14F-4D97-AF65-F5344CB8AC3E}">
        <p14:creationId xmlns:p14="http://schemas.microsoft.com/office/powerpoint/2010/main" val="687657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7F356-0FA6-4B04-7EBD-90FF711F9C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2E933-2640-975B-845B-5CF44C9602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F2CAC-1857-DB3E-3315-FF5E112466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37D74A-01AF-52A6-3650-C4D51709F1B4}"/>
              </a:ext>
            </a:extLst>
          </p:cNvPr>
          <p:cNvSpPr>
            <a:spLocks noGrp="1"/>
          </p:cNvSpPr>
          <p:nvPr>
            <p:ph type="sldNum" sz="quarter" idx="5"/>
          </p:nvPr>
        </p:nvSpPr>
        <p:spPr/>
        <p:txBody>
          <a:bodyPr/>
          <a:lstStyle/>
          <a:p>
            <a:fld id="{3757965D-F058-486D-BC32-52DF553F101D}" type="slidenum">
              <a:rPr lang="en-US" smtClean="0"/>
              <a:t>31</a:t>
            </a:fld>
            <a:endParaRPr lang="en-US"/>
          </a:p>
        </p:txBody>
      </p:sp>
    </p:spTree>
    <p:extLst>
      <p:ext uri="{BB962C8B-B14F-4D97-AF65-F5344CB8AC3E}">
        <p14:creationId xmlns:p14="http://schemas.microsoft.com/office/powerpoint/2010/main" val="1262213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9A1D7-3070-B5FE-696B-2421F0327B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F276DD-B9C6-9FED-72A5-9D6C6EBF4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E858AB-CDD3-20C9-8D05-E52E334CD5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E31CFC-2351-DF92-7837-357FCB3B52E2}"/>
              </a:ext>
            </a:extLst>
          </p:cNvPr>
          <p:cNvSpPr>
            <a:spLocks noGrp="1"/>
          </p:cNvSpPr>
          <p:nvPr>
            <p:ph type="sldNum" sz="quarter" idx="5"/>
          </p:nvPr>
        </p:nvSpPr>
        <p:spPr/>
        <p:txBody>
          <a:bodyPr/>
          <a:lstStyle/>
          <a:p>
            <a:fld id="{3757965D-F058-486D-BC32-52DF553F101D}" type="slidenum">
              <a:rPr lang="en-US" smtClean="0"/>
              <a:t>33</a:t>
            </a:fld>
            <a:endParaRPr lang="en-US"/>
          </a:p>
        </p:txBody>
      </p:sp>
    </p:spTree>
    <p:extLst>
      <p:ext uri="{BB962C8B-B14F-4D97-AF65-F5344CB8AC3E}">
        <p14:creationId xmlns:p14="http://schemas.microsoft.com/office/powerpoint/2010/main" val="301086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33105-342A-5DC3-EF54-168857A5B4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D75F8-6068-7A71-D6D1-CF3BAC20B7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B7614-A146-09DA-2602-2024B5A20A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3FA538-69F7-2737-BDF4-DEA973A1DBF6}"/>
              </a:ext>
            </a:extLst>
          </p:cNvPr>
          <p:cNvSpPr>
            <a:spLocks noGrp="1"/>
          </p:cNvSpPr>
          <p:nvPr>
            <p:ph type="sldNum" sz="quarter" idx="5"/>
          </p:nvPr>
        </p:nvSpPr>
        <p:spPr/>
        <p:txBody>
          <a:bodyPr/>
          <a:lstStyle/>
          <a:p>
            <a:fld id="{3757965D-F058-486D-BC32-52DF553F101D}" type="slidenum">
              <a:rPr lang="en-US" smtClean="0"/>
              <a:t>8</a:t>
            </a:fld>
            <a:endParaRPr lang="en-US"/>
          </a:p>
        </p:txBody>
      </p:sp>
    </p:spTree>
    <p:extLst>
      <p:ext uri="{BB962C8B-B14F-4D97-AF65-F5344CB8AC3E}">
        <p14:creationId xmlns:p14="http://schemas.microsoft.com/office/powerpoint/2010/main" val="2066270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A6DF2-24C8-F04E-A11C-9C1A52F59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CCD9C2-FBA1-625C-776E-A5A7D31ED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5E0875-AB75-5177-11F8-692900F885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F74118-3BA5-B4A8-C4C2-2D46F7C08EF0}"/>
              </a:ext>
            </a:extLst>
          </p:cNvPr>
          <p:cNvSpPr>
            <a:spLocks noGrp="1"/>
          </p:cNvSpPr>
          <p:nvPr>
            <p:ph type="sldNum" sz="quarter" idx="5"/>
          </p:nvPr>
        </p:nvSpPr>
        <p:spPr/>
        <p:txBody>
          <a:bodyPr/>
          <a:lstStyle/>
          <a:p>
            <a:fld id="{3757965D-F058-486D-BC32-52DF553F101D}" type="slidenum">
              <a:rPr lang="en-US" smtClean="0"/>
              <a:t>9</a:t>
            </a:fld>
            <a:endParaRPr lang="en-US"/>
          </a:p>
        </p:txBody>
      </p:sp>
    </p:spTree>
    <p:extLst>
      <p:ext uri="{BB962C8B-B14F-4D97-AF65-F5344CB8AC3E}">
        <p14:creationId xmlns:p14="http://schemas.microsoft.com/office/powerpoint/2010/main" val="2198054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A696C-1009-D035-CC87-46DC687F8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481BE-3BAC-806B-C797-B92EEC7F5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6E0701-A2B6-7236-4A25-9B43ADC1CE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E0B9D8-2A65-46DA-AC15-E0917E02FC54}"/>
              </a:ext>
            </a:extLst>
          </p:cNvPr>
          <p:cNvSpPr>
            <a:spLocks noGrp="1"/>
          </p:cNvSpPr>
          <p:nvPr>
            <p:ph type="sldNum" sz="quarter" idx="5"/>
          </p:nvPr>
        </p:nvSpPr>
        <p:spPr/>
        <p:txBody>
          <a:bodyPr/>
          <a:lstStyle/>
          <a:p>
            <a:fld id="{3757965D-F058-486D-BC32-52DF553F101D}" type="slidenum">
              <a:rPr lang="en-US" smtClean="0"/>
              <a:t>10</a:t>
            </a:fld>
            <a:endParaRPr lang="en-US"/>
          </a:p>
        </p:txBody>
      </p:sp>
    </p:spTree>
    <p:extLst>
      <p:ext uri="{BB962C8B-B14F-4D97-AF65-F5344CB8AC3E}">
        <p14:creationId xmlns:p14="http://schemas.microsoft.com/office/powerpoint/2010/main" val="2375315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552DA-0762-4A51-3B63-D91EC29DA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7D269-F22D-5E1F-98B9-DB6BFF6C4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1E04B9-B420-9816-FA1F-2F884093EC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CB3A7A-E490-F187-4F09-43AD0ADFA49A}"/>
              </a:ext>
            </a:extLst>
          </p:cNvPr>
          <p:cNvSpPr>
            <a:spLocks noGrp="1"/>
          </p:cNvSpPr>
          <p:nvPr>
            <p:ph type="sldNum" sz="quarter" idx="5"/>
          </p:nvPr>
        </p:nvSpPr>
        <p:spPr/>
        <p:txBody>
          <a:bodyPr/>
          <a:lstStyle/>
          <a:p>
            <a:fld id="{3757965D-F058-486D-BC32-52DF553F101D}" type="slidenum">
              <a:rPr lang="en-US" smtClean="0"/>
              <a:t>18</a:t>
            </a:fld>
            <a:endParaRPr lang="en-US"/>
          </a:p>
        </p:txBody>
      </p:sp>
    </p:spTree>
    <p:extLst>
      <p:ext uri="{BB962C8B-B14F-4D97-AF65-F5344CB8AC3E}">
        <p14:creationId xmlns:p14="http://schemas.microsoft.com/office/powerpoint/2010/main" val="974062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57965D-F058-486D-BC32-52DF553F101D}" type="slidenum">
              <a:rPr lang="en-US" smtClean="0"/>
              <a:t>20</a:t>
            </a:fld>
            <a:endParaRPr lang="en-US"/>
          </a:p>
        </p:txBody>
      </p:sp>
    </p:spTree>
    <p:extLst>
      <p:ext uri="{BB962C8B-B14F-4D97-AF65-F5344CB8AC3E}">
        <p14:creationId xmlns:p14="http://schemas.microsoft.com/office/powerpoint/2010/main" val="695335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22346-6254-7907-6CE6-DB4A268E9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52588-8111-9E3D-14F8-56119D2EE4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0F0DF2-3A37-C73C-3155-DA6EDC43F9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BDB8E9-138D-20D3-C372-B5A734068F54}"/>
              </a:ext>
            </a:extLst>
          </p:cNvPr>
          <p:cNvSpPr>
            <a:spLocks noGrp="1"/>
          </p:cNvSpPr>
          <p:nvPr>
            <p:ph type="sldNum" sz="quarter" idx="5"/>
          </p:nvPr>
        </p:nvSpPr>
        <p:spPr/>
        <p:txBody>
          <a:bodyPr/>
          <a:lstStyle/>
          <a:p>
            <a:fld id="{3757965D-F058-486D-BC32-52DF553F101D}" type="slidenum">
              <a:rPr lang="en-US" smtClean="0"/>
              <a:t>22</a:t>
            </a:fld>
            <a:endParaRPr lang="en-US"/>
          </a:p>
        </p:txBody>
      </p:sp>
    </p:spTree>
    <p:extLst>
      <p:ext uri="{BB962C8B-B14F-4D97-AF65-F5344CB8AC3E}">
        <p14:creationId xmlns:p14="http://schemas.microsoft.com/office/powerpoint/2010/main" val="995266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59B37-11ED-0A02-90D8-FB822A646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A703C-319E-98F0-14ED-C7460747C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D893A1-0414-45F7-0827-51C9069CC4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4226E6-AEF5-A469-F1C9-48E87733F3CE}"/>
              </a:ext>
            </a:extLst>
          </p:cNvPr>
          <p:cNvSpPr>
            <a:spLocks noGrp="1"/>
          </p:cNvSpPr>
          <p:nvPr>
            <p:ph type="sldNum" sz="quarter" idx="5"/>
          </p:nvPr>
        </p:nvSpPr>
        <p:spPr/>
        <p:txBody>
          <a:bodyPr/>
          <a:lstStyle/>
          <a:p>
            <a:fld id="{3757965D-F058-486D-BC32-52DF553F101D}" type="slidenum">
              <a:rPr lang="en-US" smtClean="0"/>
              <a:t>23</a:t>
            </a:fld>
            <a:endParaRPr lang="en-US"/>
          </a:p>
        </p:txBody>
      </p:sp>
    </p:spTree>
    <p:extLst>
      <p:ext uri="{BB962C8B-B14F-4D97-AF65-F5344CB8AC3E}">
        <p14:creationId xmlns:p14="http://schemas.microsoft.com/office/powerpoint/2010/main" val="2876080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9BEA9-98AD-FC0E-3B2A-224A3E973B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8C60A-8970-1E56-8972-26A8CA05EF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B6FA3-7AFA-3ED1-98D7-7D5E371EB3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FF22B9-EF06-0BDC-CF85-F71468075AC7}"/>
              </a:ext>
            </a:extLst>
          </p:cNvPr>
          <p:cNvSpPr>
            <a:spLocks noGrp="1"/>
          </p:cNvSpPr>
          <p:nvPr>
            <p:ph type="sldNum" sz="quarter" idx="5"/>
          </p:nvPr>
        </p:nvSpPr>
        <p:spPr/>
        <p:txBody>
          <a:bodyPr/>
          <a:lstStyle/>
          <a:p>
            <a:fld id="{3757965D-F058-486D-BC32-52DF553F101D}" type="slidenum">
              <a:rPr lang="en-US" smtClean="0"/>
              <a:t>25</a:t>
            </a:fld>
            <a:endParaRPr lang="en-US"/>
          </a:p>
        </p:txBody>
      </p:sp>
    </p:spTree>
    <p:extLst>
      <p:ext uri="{BB962C8B-B14F-4D97-AF65-F5344CB8AC3E}">
        <p14:creationId xmlns:p14="http://schemas.microsoft.com/office/powerpoint/2010/main" val="2679153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21565-AADE-FA41-4CFE-8A8FC8A29A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6842F2-DD42-D2EA-3671-36F4616B9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D05827-6C67-8AED-BF8A-FCB9D5852641}"/>
              </a:ext>
            </a:extLst>
          </p:cNvPr>
          <p:cNvSpPr>
            <a:spLocks noGrp="1"/>
          </p:cNvSpPr>
          <p:nvPr>
            <p:ph type="dt" sz="half" idx="10"/>
          </p:nvPr>
        </p:nvSpPr>
        <p:spPr/>
        <p:txBody>
          <a:bodyPr/>
          <a:lstStyle/>
          <a:p>
            <a:fld id="{ECE76B9A-9DE4-4EE6-AA8D-DA69FDF8F064}" type="datetimeFigureOut">
              <a:rPr lang="en-US" smtClean="0"/>
              <a:t>5/5/2026</a:t>
            </a:fld>
            <a:endParaRPr lang="en-US"/>
          </a:p>
        </p:txBody>
      </p:sp>
      <p:sp>
        <p:nvSpPr>
          <p:cNvPr id="5" name="Footer Placeholder 4">
            <a:extLst>
              <a:ext uri="{FF2B5EF4-FFF2-40B4-BE49-F238E27FC236}">
                <a16:creationId xmlns:a16="http://schemas.microsoft.com/office/drawing/2014/main" id="{EBC3D826-ED2C-6E75-8065-3BCB01F888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A7D624-52DA-F4A8-0139-8A97BE365213}"/>
              </a:ext>
            </a:extLst>
          </p:cNvPr>
          <p:cNvSpPr>
            <a:spLocks noGrp="1"/>
          </p:cNvSpPr>
          <p:nvPr>
            <p:ph type="sldNum" sz="quarter" idx="12"/>
          </p:nvPr>
        </p:nvSpPr>
        <p:spPr/>
        <p:txBody>
          <a:bodyPr/>
          <a:lstStyle/>
          <a:p>
            <a:fld id="{7B60955A-9E11-40CC-8210-4BF6512D9C6D}" type="slidenum">
              <a:rPr lang="en-US" smtClean="0"/>
              <a:t>‹#›</a:t>
            </a:fld>
            <a:endParaRPr lang="en-US"/>
          </a:p>
        </p:txBody>
      </p:sp>
    </p:spTree>
    <p:extLst>
      <p:ext uri="{BB962C8B-B14F-4D97-AF65-F5344CB8AC3E}">
        <p14:creationId xmlns:p14="http://schemas.microsoft.com/office/powerpoint/2010/main" val="417524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A3B2D-0DAB-1885-99CF-E5614FDAAE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4B0C7-818C-A2EB-871E-686BAB8189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FDB0B-6163-7A5A-D057-30E36F698257}"/>
              </a:ext>
            </a:extLst>
          </p:cNvPr>
          <p:cNvSpPr>
            <a:spLocks noGrp="1"/>
          </p:cNvSpPr>
          <p:nvPr>
            <p:ph type="dt" sz="half" idx="10"/>
          </p:nvPr>
        </p:nvSpPr>
        <p:spPr/>
        <p:txBody>
          <a:bodyPr/>
          <a:lstStyle/>
          <a:p>
            <a:fld id="{ECE76B9A-9DE4-4EE6-AA8D-DA69FDF8F064}" type="datetimeFigureOut">
              <a:rPr lang="en-US" smtClean="0"/>
              <a:t>5/5/2026</a:t>
            </a:fld>
            <a:endParaRPr lang="en-US"/>
          </a:p>
        </p:txBody>
      </p:sp>
      <p:sp>
        <p:nvSpPr>
          <p:cNvPr id="5" name="Footer Placeholder 4">
            <a:extLst>
              <a:ext uri="{FF2B5EF4-FFF2-40B4-BE49-F238E27FC236}">
                <a16:creationId xmlns:a16="http://schemas.microsoft.com/office/drawing/2014/main" id="{220EBEE5-F01A-282D-7348-29A742AFE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912BE-6457-DFB9-5AD3-9CEB7614D694}"/>
              </a:ext>
            </a:extLst>
          </p:cNvPr>
          <p:cNvSpPr>
            <a:spLocks noGrp="1"/>
          </p:cNvSpPr>
          <p:nvPr>
            <p:ph type="sldNum" sz="quarter" idx="12"/>
          </p:nvPr>
        </p:nvSpPr>
        <p:spPr/>
        <p:txBody>
          <a:bodyPr/>
          <a:lstStyle/>
          <a:p>
            <a:fld id="{7B60955A-9E11-40CC-8210-4BF6512D9C6D}" type="slidenum">
              <a:rPr lang="en-US" smtClean="0"/>
              <a:t>‹#›</a:t>
            </a:fld>
            <a:endParaRPr lang="en-US"/>
          </a:p>
        </p:txBody>
      </p:sp>
    </p:spTree>
    <p:extLst>
      <p:ext uri="{BB962C8B-B14F-4D97-AF65-F5344CB8AC3E}">
        <p14:creationId xmlns:p14="http://schemas.microsoft.com/office/powerpoint/2010/main" val="729504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EA58D4-5279-0D7C-F337-22336078A1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91D71D-65C2-F61D-58AB-3D136EFCB3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02F4F7-0127-C8A8-C762-2CF4FB872148}"/>
              </a:ext>
            </a:extLst>
          </p:cNvPr>
          <p:cNvSpPr>
            <a:spLocks noGrp="1"/>
          </p:cNvSpPr>
          <p:nvPr>
            <p:ph type="dt" sz="half" idx="10"/>
          </p:nvPr>
        </p:nvSpPr>
        <p:spPr/>
        <p:txBody>
          <a:bodyPr/>
          <a:lstStyle/>
          <a:p>
            <a:fld id="{ECE76B9A-9DE4-4EE6-AA8D-DA69FDF8F064}" type="datetimeFigureOut">
              <a:rPr lang="en-US" smtClean="0"/>
              <a:t>5/5/2026</a:t>
            </a:fld>
            <a:endParaRPr lang="en-US"/>
          </a:p>
        </p:txBody>
      </p:sp>
      <p:sp>
        <p:nvSpPr>
          <p:cNvPr id="5" name="Footer Placeholder 4">
            <a:extLst>
              <a:ext uri="{FF2B5EF4-FFF2-40B4-BE49-F238E27FC236}">
                <a16:creationId xmlns:a16="http://schemas.microsoft.com/office/drawing/2014/main" id="{BD6DB96A-DCD6-2397-720D-7BD97E86D9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D1093-3526-1FA8-7E8B-0557B7862007}"/>
              </a:ext>
            </a:extLst>
          </p:cNvPr>
          <p:cNvSpPr>
            <a:spLocks noGrp="1"/>
          </p:cNvSpPr>
          <p:nvPr>
            <p:ph type="sldNum" sz="quarter" idx="12"/>
          </p:nvPr>
        </p:nvSpPr>
        <p:spPr/>
        <p:txBody>
          <a:bodyPr/>
          <a:lstStyle/>
          <a:p>
            <a:fld id="{7B60955A-9E11-40CC-8210-4BF6512D9C6D}" type="slidenum">
              <a:rPr lang="en-US" smtClean="0"/>
              <a:t>‹#›</a:t>
            </a:fld>
            <a:endParaRPr lang="en-US"/>
          </a:p>
        </p:txBody>
      </p:sp>
    </p:spTree>
    <p:extLst>
      <p:ext uri="{BB962C8B-B14F-4D97-AF65-F5344CB8AC3E}">
        <p14:creationId xmlns:p14="http://schemas.microsoft.com/office/powerpoint/2010/main" val="3120372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66ED8-427E-35C1-03A0-AB69137F34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A7F2F-6534-D358-77C6-1D0954398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D819F4-AF4C-2E84-0488-274519DD7D6C}"/>
              </a:ext>
            </a:extLst>
          </p:cNvPr>
          <p:cNvSpPr>
            <a:spLocks noGrp="1"/>
          </p:cNvSpPr>
          <p:nvPr>
            <p:ph type="dt" sz="half" idx="10"/>
          </p:nvPr>
        </p:nvSpPr>
        <p:spPr/>
        <p:txBody>
          <a:bodyPr/>
          <a:lstStyle/>
          <a:p>
            <a:fld id="{ECE76B9A-9DE4-4EE6-AA8D-DA69FDF8F064}" type="datetimeFigureOut">
              <a:rPr lang="en-US" smtClean="0"/>
              <a:t>5/5/2026</a:t>
            </a:fld>
            <a:endParaRPr lang="en-US"/>
          </a:p>
        </p:txBody>
      </p:sp>
      <p:sp>
        <p:nvSpPr>
          <p:cNvPr id="5" name="Footer Placeholder 4">
            <a:extLst>
              <a:ext uri="{FF2B5EF4-FFF2-40B4-BE49-F238E27FC236}">
                <a16:creationId xmlns:a16="http://schemas.microsoft.com/office/drawing/2014/main" id="{5F940E79-E30D-70D7-9180-052524631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DC42A9-F84C-CA94-7908-7A905193ECDA}"/>
              </a:ext>
            </a:extLst>
          </p:cNvPr>
          <p:cNvSpPr>
            <a:spLocks noGrp="1"/>
          </p:cNvSpPr>
          <p:nvPr>
            <p:ph type="sldNum" sz="quarter" idx="12"/>
          </p:nvPr>
        </p:nvSpPr>
        <p:spPr/>
        <p:txBody>
          <a:bodyPr/>
          <a:lstStyle/>
          <a:p>
            <a:fld id="{7B60955A-9E11-40CC-8210-4BF6512D9C6D}" type="slidenum">
              <a:rPr lang="en-US" smtClean="0"/>
              <a:t>‹#›</a:t>
            </a:fld>
            <a:endParaRPr lang="en-US"/>
          </a:p>
        </p:txBody>
      </p:sp>
    </p:spTree>
    <p:extLst>
      <p:ext uri="{BB962C8B-B14F-4D97-AF65-F5344CB8AC3E}">
        <p14:creationId xmlns:p14="http://schemas.microsoft.com/office/powerpoint/2010/main" val="2896454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22809-AB0B-14E2-8E34-F21FDA98EA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993849-98C9-4064-11BB-F9DA9E23DE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1D7D44-22C1-2EDD-B264-F65AB8A7DBDB}"/>
              </a:ext>
            </a:extLst>
          </p:cNvPr>
          <p:cNvSpPr>
            <a:spLocks noGrp="1"/>
          </p:cNvSpPr>
          <p:nvPr>
            <p:ph type="dt" sz="half" idx="10"/>
          </p:nvPr>
        </p:nvSpPr>
        <p:spPr/>
        <p:txBody>
          <a:bodyPr/>
          <a:lstStyle/>
          <a:p>
            <a:fld id="{ECE76B9A-9DE4-4EE6-AA8D-DA69FDF8F064}" type="datetimeFigureOut">
              <a:rPr lang="en-US" smtClean="0"/>
              <a:t>5/5/2026</a:t>
            </a:fld>
            <a:endParaRPr lang="en-US"/>
          </a:p>
        </p:txBody>
      </p:sp>
      <p:sp>
        <p:nvSpPr>
          <p:cNvPr id="5" name="Footer Placeholder 4">
            <a:extLst>
              <a:ext uri="{FF2B5EF4-FFF2-40B4-BE49-F238E27FC236}">
                <a16:creationId xmlns:a16="http://schemas.microsoft.com/office/drawing/2014/main" id="{A7A79F35-7964-6E4E-D305-AB62D6D19B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CC616-762D-2446-329C-5E086AD64ED6}"/>
              </a:ext>
            </a:extLst>
          </p:cNvPr>
          <p:cNvSpPr>
            <a:spLocks noGrp="1"/>
          </p:cNvSpPr>
          <p:nvPr>
            <p:ph type="sldNum" sz="quarter" idx="12"/>
          </p:nvPr>
        </p:nvSpPr>
        <p:spPr/>
        <p:txBody>
          <a:bodyPr/>
          <a:lstStyle/>
          <a:p>
            <a:fld id="{7B60955A-9E11-40CC-8210-4BF6512D9C6D}" type="slidenum">
              <a:rPr lang="en-US" smtClean="0"/>
              <a:t>‹#›</a:t>
            </a:fld>
            <a:endParaRPr lang="en-US"/>
          </a:p>
        </p:txBody>
      </p:sp>
    </p:spTree>
    <p:extLst>
      <p:ext uri="{BB962C8B-B14F-4D97-AF65-F5344CB8AC3E}">
        <p14:creationId xmlns:p14="http://schemas.microsoft.com/office/powerpoint/2010/main" val="3966720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E202C-1D16-C5D9-1952-6E60047532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66D2A3-33A1-33B9-6015-F1FAA6650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C198B-104E-A377-1BFB-FC1AD3BCCB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F09E32-A614-50D6-138D-6C04C49CA441}"/>
              </a:ext>
            </a:extLst>
          </p:cNvPr>
          <p:cNvSpPr>
            <a:spLocks noGrp="1"/>
          </p:cNvSpPr>
          <p:nvPr>
            <p:ph type="dt" sz="half" idx="10"/>
          </p:nvPr>
        </p:nvSpPr>
        <p:spPr/>
        <p:txBody>
          <a:bodyPr/>
          <a:lstStyle/>
          <a:p>
            <a:fld id="{ECE76B9A-9DE4-4EE6-AA8D-DA69FDF8F064}" type="datetimeFigureOut">
              <a:rPr lang="en-US" smtClean="0"/>
              <a:t>5/5/2026</a:t>
            </a:fld>
            <a:endParaRPr lang="en-US"/>
          </a:p>
        </p:txBody>
      </p:sp>
      <p:sp>
        <p:nvSpPr>
          <p:cNvPr id="6" name="Footer Placeholder 5">
            <a:extLst>
              <a:ext uri="{FF2B5EF4-FFF2-40B4-BE49-F238E27FC236}">
                <a16:creationId xmlns:a16="http://schemas.microsoft.com/office/drawing/2014/main" id="{560DCA66-661E-AC23-464D-A9B65E1A7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3DD63-D11F-6920-A6B4-416E6D2AAB66}"/>
              </a:ext>
            </a:extLst>
          </p:cNvPr>
          <p:cNvSpPr>
            <a:spLocks noGrp="1"/>
          </p:cNvSpPr>
          <p:nvPr>
            <p:ph type="sldNum" sz="quarter" idx="12"/>
          </p:nvPr>
        </p:nvSpPr>
        <p:spPr/>
        <p:txBody>
          <a:bodyPr/>
          <a:lstStyle/>
          <a:p>
            <a:fld id="{7B60955A-9E11-40CC-8210-4BF6512D9C6D}" type="slidenum">
              <a:rPr lang="en-US" smtClean="0"/>
              <a:t>‹#›</a:t>
            </a:fld>
            <a:endParaRPr lang="en-US"/>
          </a:p>
        </p:txBody>
      </p:sp>
    </p:spTree>
    <p:extLst>
      <p:ext uri="{BB962C8B-B14F-4D97-AF65-F5344CB8AC3E}">
        <p14:creationId xmlns:p14="http://schemas.microsoft.com/office/powerpoint/2010/main" val="3163473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E04D3-9D62-B403-DFBC-6B988927A2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7421D6-ED03-4B20-57EC-2B0E4B9C4F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C10F05-1408-566B-729D-9155A78986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3377F5-04F4-284A-9D58-C4C23F290A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7D32AF-4347-1771-A116-93DF566FF8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EFCA64-1CF2-0691-8FE3-439FCDA9FEEB}"/>
              </a:ext>
            </a:extLst>
          </p:cNvPr>
          <p:cNvSpPr>
            <a:spLocks noGrp="1"/>
          </p:cNvSpPr>
          <p:nvPr>
            <p:ph type="dt" sz="half" idx="10"/>
          </p:nvPr>
        </p:nvSpPr>
        <p:spPr/>
        <p:txBody>
          <a:bodyPr/>
          <a:lstStyle/>
          <a:p>
            <a:fld id="{ECE76B9A-9DE4-4EE6-AA8D-DA69FDF8F064}" type="datetimeFigureOut">
              <a:rPr lang="en-US" smtClean="0"/>
              <a:t>5/5/2026</a:t>
            </a:fld>
            <a:endParaRPr lang="en-US"/>
          </a:p>
        </p:txBody>
      </p:sp>
      <p:sp>
        <p:nvSpPr>
          <p:cNvPr id="8" name="Footer Placeholder 7">
            <a:extLst>
              <a:ext uri="{FF2B5EF4-FFF2-40B4-BE49-F238E27FC236}">
                <a16:creationId xmlns:a16="http://schemas.microsoft.com/office/drawing/2014/main" id="{0D25AF85-94D9-5392-2F20-291FA62C7A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CCFD0E-A18A-3A7E-04EC-125C4C0221AA}"/>
              </a:ext>
            </a:extLst>
          </p:cNvPr>
          <p:cNvSpPr>
            <a:spLocks noGrp="1"/>
          </p:cNvSpPr>
          <p:nvPr>
            <p:ph type="sldNum" sz="quarter" idx="12"/>
          </p:nvPr>
        </p:nvSpPr>
        <p:spPr/>
        <p:txBody>
          <a:bodyPr/>
          <a:lstStyle/>
          <a:p>
            <a:fld id="{7B60955A-9E11-40CC-8210-4BF6512D9C6D}" type="slidenum">
              <a:rPr lang="en-US" smtClean="0"/>
              <a:t>‹#›</a:t>
            </a:fld>
            <a:endParaRPr lang="en-US"/>
          </a:p>
        </p:txBody>
      </p:sp>
    </p:spTree>
    <p:extLst>
      <p:ext uri="{BB962C8B-B14F-4D97-AF65-F5344CB8AC3E}">
        <p14:creationId xmlns:p14="http://schemas.microsoft.com/office/powerpoint/2010/main" val="89807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41229-AA23-B2A5-148B-34AAB0510B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9C5C91-3532-784C-6D74-072920258DB6}"/>
              </a:ext>
            </a:extLst>
          </p:cNvPr>
          <p:cNvSpPr>
            <a:spLocks noGrp="1"/>
          </p:cNvSpPr>
          <p:nvPr>
            <p:ph type="dt" sz="half" idx="10"/>
          </p:nvPr>
        </p:nvSpPr>
        <p:spPr/>
        <p:txBody>
          <a:bodyPr/>
          <a:lstStyle/>
          <a:p>
            <a:fld id="{ECE76B9A-9DE4-4EE6-AA8D-DA69FDF8F064}" type="datetimeFigureOut">
              <a:rPr lang="en-US" smtClean="0"/>
              <a:t>5/5/2026</a:t>
            </a:fld>
            <a:endParaRPr lang="en-US"/>
          </a:p>
        </p:txBody>
      </p:sp>
      <p:sp>
        <p:nvSpPr>
          <p:cNvPr id="4" name="Footer Placeholder 3">
            <a:extLst>
              <a:ext uri="{FF2B5EF4-FFF2-40B4-BE49-F238E27FC236}">
                <a16:creationId xmlns:a16="http://schemas.microsoft.com/office/drawing/2014/main" id="{C8521B27-9BAE-4BA2-6240-139EF757C9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BCB2D7-8621-FAED-CABD-D98D22D0DF65}"/>
              </a:ext>
            </a:extLst>
          </p:cNvPr>
          <p:cNvSpPr>
            <a:spLocks noGrp="1"/>
          </p:cNvSpPr>
          <p:nvPr>
            <p:ph type="sldNum" sz="quarter" idx="12"/>
          </p:nvPr>
        </p:nvSpPr>
        <p:spPr/>
        <p:txBody>
          <a:bodyPr/>
          <a:lstStyle/>
          <a:p>
            <a:fld id="{7B60955A-9E11-40CC-8210-4BF6512D9C6D}" type="slidenum">
              <a:rPr lang="en-US" smtClean="0"/>
              <a:t>‹#›</a:t>
            </a:fld>
            <a:endParaRPr lang="en-US"/>
          </a:p>
        </p:txBody>
      </p:sp>
    </p:spTree>
    <p:extLst>
      <p:ext uri="{BB962C8B-B14F-4D97-AF65-F5344CB8AC3E}">
        <p14:creationId xmlns:p14="http://schemas.microsoft.com/office/powerpoint/2010/main" val="2567179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0ADBB7-FB57-41E5-8239-FC706CE02153}"/>
              </a:ext>
            </a:extLst>
          </p:cNvPr>
          <p:cNvSpPr>
            <a:spLocks noGrp="1"/>
          </p:cNvSpPr>
          <p:nvPr>
            <p:ph type="dt" sz="half" idx="10"/>
          </p:nvPr>
        </p:nvSpPr>
        <p:spPr/>
        <p:txBody>
          <a:bodyPr/>
          <a:lstStyle/>
          <a:p>
            <a:fld id="{ECE76B9A-9DE4-4EE6-AA8D-DA69FDF8F064}" type="datetimeFigureOut">
              <a:rPr lang="en-US" smtClean="0"/>
              <a:t>5/5/2026</a:t>
            </a:fld>
            <a:endParaRPr lang="en-US"/>
          </a:p>
        </p:txBody>
      </p:sp>
      <p:sp>
        <p:nvSpPr>
          <p:cNvPr id="3" name="Footer Placeholder 2">
            <a:extLst>
              <a:ext uri="{FF2B5EF4-FFF2-40B4-BE49-F238E27FC236}">
                <a16:creationId xmlns:a16="http://schemas.microsoft.com/office/drawing/2014/main" id="{6B069703-2D0F-26AB-20F7-C4F70E93B2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94F4CB-4E6E-FA24-DB40-DC01F45F341A}"/>
              </a:ext>
            </a:extLst>
          </p:cNvPr>
          <p:cNvSpPr>
            <a:spLocks noGrp="1"/>
          </p:cNvSpPr>
          <p:nvPr>
            <p:ph type="sldNum" sz="quarter" idx="12"/>
          </p:nvPr>
        </p:nvSpPr>
        <p:spPr/>
        <p:txBody>
          <a:bodyPr/>
          <a:lstStyle/>
          <a:p>
            <a:fld id="{7B60955A-9E11-40CC-8210-4BF6512D9C6D}" type="slidenum">
              <a:rPr lang="en-US" smtClean="0"/>
              <a:t>‹#›</a:t>
            </a:fld>
            <a:endParaRPr lang="en-US"/>
          </a:p>
        </p:txBody>
      </p:sp>
    </p:spTree>
    <p:extLst>
      <p:ext uri="{BB962C8B-B14F-4D97-AF65-F5344CB8AC3E}">
        <p14:creationId xmlns:p14="http://schemas.microsoft.com/office/powerpoint/2010/main" val="1874884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A0D5D-EABC-4F4E-1BED-95A7D65246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A8E06-7EE6-A7AD-E8D6-B5FE231E2F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89DCB-1B3A-2EC7-568B-EF3E76BF1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F41E8-FB63-6EB7-9B0B-0301F2FAFB38}"/>
              </a:ext>
            </a:extLst>
          </p:cNvPr>
          <p:cNvSpPr>
            <a:spLocks noGrp="1"/>
          </p:cNvSpPr>
          <p:nvPr>
            <p:ph type="dt" sz="half" idx="10"/>
          </p:nvPr>
        </p:nvSpPr>
        <p:spPr/>
        <p:txBody>
          <a:bodyPr/>
          <a:lstStyle/>
          <a:p>
            <a:fld id="{ECE76B9A-9DE4-4EE6-AA8D-DA69FDF8F064}" type="datetimeFigureOut">
              <a:rPr lang="en-US" smtClean="0"/>
              <a:t>5/5/2026</a:t>
            </a:fld>
            <a:endParaRPr lang="en-US"/>
          </a:p>
        </p:txBody>
      </p:sp>
      <p:sp>
        <p:nvSpPr>
          <p:cNvPr id="6" name="Footer Placeholder 5">
            <a:extLst>
              <a:ext uri="{FF2B5EF4-FFF2-40B4-BE49-F238E27FC236}">
                <a16:creationId xmlns:a16="http://schemas.microsoft.com/office/drawing/2014/main" id="{027B9010-E395-C292-9F99-FC0EF01720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EFF7A-3B85-4A9B-5BF0-685E8AA3B410}"/>
              </a:ext>
            </a:extLst>
          </p:cNvPr>
          <p:cNvSpPr>
            <a:spLocks noGrp="1"/>
          </p:cNvSpPr>
          <p:nvPr>
            <p:ph type="sldNum" sz="quarter" idx="12"/>
          </p:nvPr>
        </p:nvSpPr>
        <p:spPr/>
        <p:txBody>
          <a:bodyPr/>
          <a:lstStyle/>
          <a:p>
            <a:fld id="{7B60955A-9E11-40CC-8210-4BF6512D9C6D}" type="slidenum">
              <a:rPr lang="en-US" smtClean="0"/>
              <a:t>‹#›</a:t>
            </a:fld>
            <a:endParaRPr lang="en-US"/>
          </a:p>
        </p:txBody>
      </p:sp>
    </p:spTree>
    <p:extLst>
      <p:ext uri="{BB962C8B-B14F-4D97-AF65-F5344CB8AC3E}">
        <p14:creationId xmlns:p14="http://schemas.microsoft.com/office/powerpoint/2010/main" val="738655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0E2E7-3A57-7FDB-48B9-8DD4FC9C3B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1B2458-970E-2AEC-66C4-61B0DEB7D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CF9C3B-4AC0-C754-4D2C-3DF2631CF7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EDD4FA-B181-C043-0CD1-7D342DD35AB5}"/>
              </a:ext>
            </a:extLst>
          </p:cNvPr>
          <p:cNvSpPr>
            <a:spLocks noGrp="1"/>
          </p:cNvSpPr>
          <p:nvPr>
            <p:ph type="dt" sz="half" idx="10"/>
          </p:nvPr>
        </p:nvSpPr>
        <p:spPr/>
        <p:txBody>
          <a:bodyPr/>
          <a:lstStyle/>
          <a:p>
            <a:fld id="{ECE76B9A-9DE4-4EE6-AA8D-DA69FDF8F064}" type="datetimeFigureOut">
              <a:rPr lang="en-US" smtClean="0"/>
              <a:t>5/5/2026</a:t>
            </a:fld>
            <a:endParaRPr lang="en-US"/>
          </a:p>
        </p:txBody>
      </p:sp>
      <p:sp>
        <p:nvSpPr>
          <p:cNvPr id="6" name="Footer Placeholder 5">
            <a:extLst>
              <a:ext uri="{FF2B5EF4-FFF2-40B4-BE49-F238E27FC236}">
                <a16:creationId xmlns:a16="http://schemas.microsoft.com/office/drawing/2014/main" id="{5600A9C0-5532-42E3-AD8F-ABE3CF1E4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EBCAC-A609-5917-2780-EE6D6249F5BE}"/>
              </a:ext>
            </a:extLst>
          </p:cNvPr>
          <p:cNvSpPr>
            <a:spLocks noGrp="1"/>
          </p:cNvSpPr>
          <p:nvPr>
            <p:ph type="sldNum" sz="quarter" idx="12"/>
          </p:nvPr>
        </p:nvSpPr>
        <p:spPr/>
        <p:txBody>
          <a:bodyPr/>
          <a:lstStyle/>
          <a:p>
            <a:fld id="{7B60955A-9E11-40CC-8210-4BF6512D9C6D}" type="slidenum">
              <a:rPr lang="en-US" smtClean="0"/>
              <a:t>‹#›</a:t>
            </a:fld>
            <a:endParaRPr lang="en-US"/>
          </a:p>
        </p:txBody>
      </p:sp>
    </p:spTree>
    <p:extLst>
      <p:ext uri="{BB962C8B-B14F-4D97-AF65-F5344CB8AC3E}">
        <p14:creationId xmlns:p14="http://schemas.microsoft.com/office/powerpoint/2010/main" val="2272888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57B98B-98B3-77D3-4380-897F76C3EF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362DF3-696E-45DF-3F54-6800F4D9D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07DE-C8D2-71AA-BDCE-0B2A24B4C9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76B9A-9DE4-4EE6-AA8D-DA69FDF8F064}" type="datetimeFigureOut">
              <a:rPr lang="en-US" smtClean="0"/>
              <a:t>5/5/2026</a:t>
            </a:fld>
            <a:endParaRPr lang="en-US"/>
          </a:p>
        </p:txBody>
      </p:sp>
      <p:sp>
        <p:nvSpPr>
          <p:cNvPr id="5" name="Footer Placeholder 4">
            <a:extLst>
              <a:ext uri="{FF2B5EF4-FFF2-40B4-BE49-F238E27FC236}">
                <a16:creationId xmlns:a16="http://schemas.microsoft.com/office/drawing/2014/main" id="{639FD1DA-A4F0-F2FD-F05C-727485F99E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349522-28F3-2E06-1012-D5CED75A51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60955A-9E11-40CC-8210-4BF6512D9C6D}" type="slidenum">
              <a:rPr lang="en-US" smtClean="0"/>
              <a:t>‹#›</a:t>
            </a:fld>
            <a:endParaRPr lang="en-US"/>
          </a:p>
        </p:txBody>
      </p:sp>
    </p:spTree>
    <p:extLst>
      <p:ext uri="{BB962C8B-B14F-4D97-AF65-F5344CB8AC3E}">
        <p14:creationId xmlns:p14="http://schemas.microsoft.com/office/powerpoint/2010/main" val="1491191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jpeg"/><Relationship Id="rId5" Type="http://schemas.microsoft.com/office/2007/relationships/hdphoto" Target="../media/hdphoto1.wdp"/><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6.png"/><Relationship Id="rId12" Type="http://schemas.openxmlformats.org/officeDocument/2006/relationships/customXml" Target="../ink/ink5.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7.png"/><Relationship Id="rId14" Type="http://schemas.openxmlformats.org/officeDocument/2006/relationships/customXml" Target="../ink/ink6.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44A7F9-188E-37F9-9C67-97D5A26AE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298" y="2454365"/>
            <a:ext cx="6119702" cy="4439677"/>
          </a:xfrm>
          <a:prstGeom prst="rect">
            <a:avLst/>
          </a:prstGeom>
        </p:spPr>
      </p:pic>
      <p:pic>
        <p:nvPicPr>
          <p:cNvPr id="7" name="Picture 2" descr="Image">
            <a:extLst>
              <a:ext uri="{FF2B5EF4-FFF2-40B4-BE49-F238E27FC236}">
                <a16:creationId xmlns:a16="http://schemas.microsoft.com/office/drawing/2014/main" id="{50598D4E-3E8B-9DCE-5A18-D181B17935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11" r="11656"/>
          <a:stretch>
            <a:fillRect/>
          </a:stretch>
        </p:blipFill>
        <p:spPr bwMode="auto">
          <a:xfrm>
            <a:off x="14398" y="2490407"/>
            <a:ext cx="6219825" cy="44036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3221B2-D6F5-8BB9-D234-8E98B7DDF897}"/>
              </a:ext>
            </a:extLst>
          </p:cNvPr>
          <p:cNvSpPr>
            <a:spLocks noGrp="1"/>
          </p:cNvSpPr>
          <p:nvPr>
            <p:ph type="ctrTitle"/>
          </p:nvPr>
        </p:nvSpPr>
        <p:spPr>
          <a:xfrm>
            <a:off x="0" y="0"/>
            <a:ext cx="12192000" cy="2490407"/>
          </a:xfrm>
          <a:solidFill>
            <a:schemeClr val="accent6"/>
          </a:solidFill>
        </p:spPr>
        <p:txBody>
          <a:bodyPr>
            <a:normAutofit/>
          </a:bodyPr>
          <a:lstStyle/>
          <a:p>
            <a:r>
              <a:rPr lang="ne-NP" sz="6700" b="1" dirty="0">
                <a:cs typeface="Kalimati" panose="00000400000000000000" pitchFamily="2"/>
              </a:rPr>
              <a:t>पर्यावरणीय</a:t>
            </a:r>
            <a:r>
              <a:rPr lang="en-US" sz="6700" b="1" dirty="0">
                <a:cs typeface="Kalimati" panose="00000400000000000000" pitchFamily="2"/>
              </a:rPr>
              <a:t>/</a:t>
            </a:r>
            <a:r>
              <a:rPr lang="ne-NP" sz="6700" b="1" dirty="0">
                <a:cs typeface="Kalimati" panose="00000400000000000000" pitchFamily="2"/>
              </a:rPr>
              <a:t>प्राकृतिक कृषि</a:t>
            </a:r>
            <a:br>
              <a:rPr lang="en-US" sz="6700" b="1" dirty="0">
                <a:cs typeface="Kalimati" panose="00000400000000000000" pitchFamily="2"/>
              </a:rPr>
            </a:br>
            <a:r>
              <a:rPr lang="en-US" sz="6700" b="1" dirty="0">
                <a:latin typeface="Times New Roman" panose="02020603050405020304" pitchFamily="18" charset="0"/>
                <a:cs typeface="Times New Roman" panose="02020603050405020304" pitchFamily="18" charset="0"/>
              </a:rPr>
              <a:t>(Agroecological Farming)</a:t>
            </a:r>
            <a:endParaRPr lang="en-US" sz="5400" b="1" dirty="0">
              <a:solidFill>
                <a:schemeClr val="bg1"/>
              </a:solidFill>
              <a:cs typeface="Kalimati" panose="00000400000000000000" pitchFamily="2"/>
            </a:endParaRPr>
          </a:p>
        </p:txBody>
      </p:sp>
    </p:spTree>
    <p:extLst>
      <p:ext uri="{BB962C8B-B14F-4D97-AF65-F5344CB8AC3E}">
        <p14:creationId xmlns:p14="http://schemas.microsoft.com/office/powerpoint/2010/main" val="2185583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3C42C-3C59-4466-4BB7-25EE21E97CF1}"/>
            </a:ext>
          </a:extLst>
        </p:cNvPr>
        <p:cNvGrpSpPr/>
        <p:nvPr/>
      </p:nvGrpSpPr>
      <p:grpSpPr>
        <a:xfrm>
          <a:off x="0" y="0"/>
          <a:ext cx="0" cy="0"/>
          <a:chOff x="0" y="0"/>
          <a:chExt cx="0" cy="0"/>
        </a:xfrm>
      </p:grpSpPr>
      <p:sp>
        <p:nvSpPr>
          <p:cNvPr id="3" name="Rounded Rectangle 8">
            <a:extLst>
              <a:ext uri="{FF2B5EF4-FFF2-40B4-BE49-F238E27FC236}">
                <a16:creationId xmlns:a16="http://schemas.microsoft.com/office/drawing/2014/main" id="{E6078729-DDB8-30D0-4AF4-36A14647155B}"/>
              </a:ext>
            </a:extLst>
          </p:cNvPr>
          <p:cNvSpPr/>
          <p:nvPr/>
        </p:nvSpPr>
        <p:spPr>
          <a:xfrm>
            <a:off x="95251" y="904873"/>
            <a:ext cx="7458074" cy="5953127"/>
          </a:xfrm>
          <a:prstGeom prst="roundRect">
            <a:avLst/>
          </a:prstGeom>
          <a:solidFill>
            <a:schemeClr val="accent6">
              <a:lumMod val="20000"/>
              <a:lumOff val="80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3500"/>
              </a:lnSpc>
              <a:defRPr/>
            </a:pPr>
            <a:r>
              <a:rPr lang="ne-NP" sz="3500" b="1" dirty="0">
                <a:solidFill>
                  <a:schemeClr val="accent2"/>
                </a:solidFill>
                <a:cs typeface="Times New Roman" panose="02020603050405020304" pitchFamily="18" charset="0"/>
              </a:rPr>
              <a:t>विरुवालाई प्राकृतिक रुपमा नै विभिन्न सुक्ष्म जिवाणु र प्राकृतिक मलहरु प्रयोग गरेर खाद्यतत्व आपुर्ति गर्न सकिन्छ ।</a:t>
            </a:r>
            <a:endParaRPr lang="ne-NP" sz="3500" b="1" dirty="0">
              <a:solidFill>
                <a:srgbClr val="7030A0"/>
              </a:solidFill>
              <a:cs typeface="Times New Roman" panose="02020603050405020304" pitchFamily="18" charset="0"/>
            </a:endParaRPr>
          </a:p>
          <a:p>
            <a:pPr>
              <a:lnSpc>
                <a:spcPts val="3500"/>
              </a:lnSpc>
              <a:defRPr/>
            </a:pPr>
            <a:r>
              <a:rPr lang="ne-NP" sz="3200" b="1" dirty="0">
                <a:solidFill>
                  <a:schemeClr val="accent6"/>
                </a:solidFill>
                <a:cs typeface="Times New Roman" panose="02020603050405020304" pitchFamily="18" charset="0"/>
              </a:rPr>
              <a:t>सुक्ष्म जिवाणु</a:t>
            </a:r>
            <a:r>
              <a:rPr lang="en-US" sz="3200" b="1" dirty="0">
                <a:solidFill>
                  <a:schemeClr val="accent6"/>
                </a:solidFill>
                <a:cs typeface="Times New Roman" panose="02020603050405020304" pitchFamily="18" charset="0"/>
              </a:rPr>
              <a:t>/</a:t>
            </a:r>
            <a:r>
              <a:rPr lang="ne-NP" sz="3200" b="1" dirty="0">
                <a:solidFill>
                  <a:schemeClr val="accent6"/>
                </a:solidFill>
                <a:cs typeface="Times New Roman" panose="02020603050405020304" pitchFamily="18" charset="0"/>
              </a:rPr>
              <a:t>जिवामृत</a:t>
            </a:r>
          </a:p>
          <a:p>
            <a:pPr marL="1028700" lvl="1" indent="-571500">
              <a:lnSpc>
                <a:spcPts val="3500"/>
              </a:lnSpc>
              <a:buFont typeface="Arial" panose="020B0604020202020204" pitchFamily="34" charset="0"/>
              <a:buChar char="•"/>
              <a:defRPr/>
            </a:pPr>
            <a:r>
              <a:rPr lang="ne-NP" sz="2400" b="1" dirty="0">
                <a:solidFill>
                  <a:srgbClr val="FF0000"/>
                </a:solidFill>
                <a:cs typeface="Times New Roman" panose="02020603050405020304" pitchFamily="18" charset="0"/>
              </a:rPr>
              <a:t>खाद्यतत्वको स्थिरिकरण  </a:t>
            </a:r>
            <a:r>
              <a:rPr lang="en-US" b="1" dirty="0">
                <a:solidFill>
                  <a:srgbClr val="FF0000"/>
                </a:solidFill>
                <a:cs typeface="Times New Roman" panose="02020603050405020304" pitchFamily="18" charset="0"/>
              </a:rPr>
              <a:t>(Nutrient cycle e.g. N-Fixation/ </a:t>
            </a:r>
            <a:r>
              <a:rPr lang="en-US" b="1" i="1" dirty="0">
                <a:solidFill>
                  <a:srgbClr val="FF0000"/>
                </a:solidFill>
                <a:cs typeface="Times New Roman" panose="02020603050405020304" pitchFamily="18" charset="0"/>
              </a:rPr>
              <a:t>rhizobium, azolla</a:t>
            </a:r>
            <a:r>
              <a:rPr lang="en-US" b="1" dirty="0">
                <a:solidFill>
                  <a:srgbClr val="FF0000"/>
                </a:solidFill>
                <a:cs typeface="Times New Roman" panose="02020603050405020304" pitchFamily="18" charset="0"/>
              </a:rPr>
              <a:t>) </a:t>
            </a:r>
          </a:p>
          <a:p>
            <a:pPr marL="1028700" lvl="1" indent="-571500">
              <a:lnSpc>
                <a:spcPts val="3500"/>
              </a:lnSpc>
              <a:buFont typeface="Arial" panose="020B0604020202020204" pitchFamily="34" charset="0"/>
              <a:buChar char="•"/>
              <a:defRPr/>
            </a:pPr>
            <a:r>
              <a:rPr lang="ne-NP" sz="2400" b="1" dirty="0">
                <a:solidFill>
                  <a:srgbClr val="FF0000"/>
                </a:solidFill>
                <a:cs typeface="Times New Roman" panose="02020603050405020304" pitchFamily="18" charset="0"/>
              </a:rPr>
              <a:t>खाद्यतत्वलाई विरुवाले लिन सक्ने स्वरुपमा ल्याउने </a:t>
            </a:r>
            <a:r>
              <a:rPr lang="en-US" b="1" dirty="0">
                <a:solidFill>
                  <a:srgbClr val="FF0000"/>
                </a:solidFill>
                <a:cs typeface="Times New Roman" panose="02020603050405020304" pitchFamily="18" charset="0"/>
              </a:rPr>
              <a:t>(e.g. Phosphate solubilizing bacteria)</a:t>
            </a:r>
          </a:p>
          <a:p>
            <a:pPr marL="1028700" lvl="1" indent="-571500">
              <a:lnSpc>
                <a:spcPts val="3500"/>
              </a:lnSpc>
              <a:buFont typeface="Arial" panose="020B0604020202020204" pitchFamily="34" charset="0"/>
              <a:buChar char="•"/>
              <a:defRPr/>
            </a:pPr>
            <a:r>
              <a:rPr lang="ne-NP" sz="2400" b="1" dirty="0">
                <a:solidFill>
                  <a:srgbClr val="FF0000"/>
                </a:solidFill>
                <a:cs typeface="Times New Roman" panose="02020603050405020304" pitchFamily="18" charset="0"/>
              </a:rPr>
              <a:t>विरुवालाई सहि समयमा सहि मात्रामा खाद्यतत्व उपलब्ध गराउने कार्यमा समेत सुक्ष्म जिवाणुले भूमिका खेल्दछन्  </a:t>
            </a:r>
          </a:p>
          <a:p>
            <a:pPr>
              <a:lnSpc>
                <a:spcPts val="3500"/>
              </a:lnSpc>
              <a:defRPr/>
            </a:pPr>
            <a:r>
              <a:rPr lang="ne-NP" sz="2800" b="1" dirty="0">
                <a:solidFill>
                  <a:srgbClr val="002060"/>
                </a:solidFill>
                <a:cs typeface="Times New Roman" panose="02020603050405020304" pitchFamily="18" charset="0"/>
              </a:rPr>
              <a:t>प्राकृतिक मलहरु</a:t>
            </a:r>
          </a:p>
          <a:p>
            <a:pPr marL="1028700" lvl="1" indent="-571500">
              <a:lnSpc>
                <a:spcPts val="3500"/>
              </a:lnSpc>
              <a:buFont typeface="Arial" panose="020B0604020202020204" pitchFamily="34" charset="0"/>
              <a:buChar char="•"/>
              <a:defRPr/>
            </a:pPr>
            <a:r>
              <a:rPr lang="ne-NP" sz="2800" b="1" dirty="0">
                <a:solidFill>
                  <a:srgbClr val="002060"/>
                </a:solidFill>
                <a:cs typeface="Times New Roman" panose="02020603050405020304" pitchFamily="18" charset="0"/>
              </a:rPr>
              <a:t>गोठेमल</a:t>
            </a:r>
            <a:r>
              <a:rPr lang="en-US" sz="2800" b="1" dirty="0">
                <a:solidFill>
                  <a:srgbClr val="002060"/>
                </a:solidFill>
                <a:cs typeface="Times New Roman" panose="02020603050405020304" pitchFamily="18" charset="0"/>
              </a:rPr>
              <a:t>, </a:t>
            </a:r>
            <a:r>
              <a:rPr lang="ne-NP" sz="2800" b="1" dirty="0">
                <a:solidFill>
                  <a:srgbClr val="002060"/>
                </a:solidFill>
                <a:cs typeface="Times New Roman" panose="02020603050405020304" pitchFamily="18" charset="0"/>
              </a:rPr>
              <a:t>कम्पोष्ट</a:t>
            </a:r>
            <a:r>
              <a:rPr lang="en-US" sz="2800" b="1" dirty="0">
                <a:solidFill>
                  <a:srgbClr val="002060"/>
                </a:solidFill>
                <a:cs typeface="Times New Roman" panose="02020603050405020304" pitchFamily="18" charset="0"/>
              </a:rPr>
              <a:t>, </a:t>
            </a:r>
            <a:r>
              <a:rPr lang="ne-NP" sz="2800" b="1" dirty="0">
                <a:solidFill>
                  <a:srgbClr val="002060"/>
                </a:solidFill>
                <a:cs typeface="Times New Roman" panose="02020603050405020304" pitchFamily="18" charset="0"/>
              </a:rPr>
              <a:t>कोशेवाली</a:t>
            </a:r>
            <a:r>
              <a:rPr lang="en-US" sz="2800" b="1" dirty="0">
                <a:solidFill>
                  <a:srgbClr val="002060"/>
                </a:solidFill>
                <a:cs typeface="Times New Roman" panose="02020603050405020304" pitchFamily="18" charset="0"/>
              </a:rPr>
              <a:t>, </a:t>
            </a:r>
            <a:r>
              <a:rPr lang="ne-NP" sz="2800" b="1" dirty="0">
                <a:solidFill>
                  <a:srgbClr val="002060"/>
                </a:solidFill>
                <a:cs typeface="Times New Roman" panose="02020603050405020304" pitchFamily="18" charset="0"/>
              </a:rPr>
              <a:t>हरियो मल आदी</a:t>
            </a:r>
            <a:endParaRPr lang="ne-NP" sz="4000" b="1" dirty="0">
              <a:solidFill>
                <a:schemeClr val="accent2"/>
              </a:solidFill>
              <a:cs typeface="Times New Roman" panose="02020603050405020304" pitchFamily="18" charset="0"/>
            </a:endParaRPr>
          </a:p>
          <a:p>
            <a:pPr>
              <a:lnSpc>
                <a:spcPts val="3500"/>
              </a:lnSpc>
              <a:defRPr/>
            </a:pPr>
            <a:endParaRPr lang="en-US" sz="4000" b="1" dirty="0">
              <a:solidFill>
                <a:schemeClr val="accent6"/>
              </a:solidFill>
              <a:cs typeface="Times New Roman" panose="02020603050405020304" pitchFamily="18" charset="0"/>
            </a:endParaRPr>
          </a:p>
        </p:txBody>
      </p:sp>
      <p:sp>
        <p:nvSpPr>
          <p:cNvPr id="2" name="Title 1">
            <a:extLst>
              <a:ext uri="{FF2B5EF4-FFF2-40B4-BE49-F238E27FC236}">
                <a16:creationId xmlns:a16="http://schemas.microsoft.com/office/drawing/2014/main" id="{66442A0D-E0C6-4C73-5094-7EA948FE3FEF}"/>
              </a:ext>
            </a:extLst>
          </p:cNvPr>
          <p:cNvSpPr>
            <a:spLocks noGrp="1"/>
          </p:cNvSpPr>
          <p:nvPr>
            <p:ph type="title"/>
          </p:nvPr>
        </p:nvSpPr>
        <p:spPr>
          <a:xfrm>
            <a:off x="0" y="0"/>
            <a:ext cx="12192000" cy="857250"/>
          </a:xfrm>
          <a:solidFill>
            <a:schemeClr val="accent6"/>
          </a:solidFill>
        </p:spPr>
        <p:txBody>
          <a:bodyPr>
            <a:normAutofit/>
          </a:bodyPr>
          <a:lstStyle/>
          <a:p>
            <a:r>
              <a:rPr lang="ne-NP" sz="4000" b="1" dirty="0">
                <a:solidFill>
                  <a:schemeClr val="bg1"/>
                </a:solidFill>
                <a:cs typeface="Kalimati" panose="00000400000000000000" pitchFamily="2"/>
              </a:rPr>
              <a:t>के रासायनिक मल नभई कृषि सम्भव छैन</a:t>
            </a:r>
            <a:r>
              <a:rPr lang="en-US" sz="4000" b="1" dirty="0">
                <a:solidFill>
                  <a:schemeClr val="bg1"/>
                </a:solidFill>
                <a:cs typeface="Kalimati" panose="00000400000000000000" pitchFamily="2"/>
              </a:rPr>
              <a:t>?</a:t>
            </a:r>
          </a:p>
        </p:txBody>
      </p:sp>
      <p:pic>
        <p:nvPicPr>
          <p:cNvPr id="1026" name="Picture 2">
            <a:extLst>
              <a:ext uri="{FF2B5EF4-FFF2-40B4-BE49-F238E27FC236}">
                <a16:creationId xmlns:a16="http://schemas.microsoft.com/office/drawing/2014/main" id="{FB9E5350-71C6-5AB6-50AD-9DD295758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475" y="981073"/>
            <a:ext cx="4457700" cy="557212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B505DF7E-AE67-04C1-5182-5266D7EB93B6}"/>
              </a:ext>
            </a:extLst>
          </p:cNvPr>
          <p:cNvCxnSpPr>
            <a:cxnSpLocks/>
          </p:cNvCxnSpPr>
          <p:nvPr/>
        </p:nvCxnSpPr>
        <p:spPr>
          <a:xfrm>
            <a:off x="95251" y="2533650"/>
            <a:ext cx="7448549"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65570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Video 18" title="Different Vegetables">
            <a:hlinkClick r:id="" action="ppaction://media"/>
            <a:extLst>
              <a:ext uri="{FF2B5EF4-FFF2-40B4-BE49-F238E27FC236}">
                <a16:creationId xmlns:a16="http://schemas.microsoft.com/office/drawing/2014/main" id="{CA0DD257-198A-03A9-A197-255BBA277D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87BA1BD9-2D03-827F-8735-D1936921F045}"/>
              </a:ext>
            </a:extLst>
          </p:cNvPr>
          <p:cNvSpPr txBox="1"/>
          <p:nvPr/>
        </p:nvSpPr>
        <p:spPr>
          <a:xfrm>
            <a:off x="1497973" y="-1"/>
            <a:ext cx="10694026" cy="6858000"/>
          </a:xfrm>
          <a:custGeom>
            <a:avLst/>
            <a:gdLst/>
            <a:ahLst/>
            <a:cxnLst/>
            <a:rect l="l" t="t" r="r" b="b"/>
            <a:pathLst>
              <a:path w="10694026" h="6858000">
                <a:moveTo>
                  <a:pt x="5111101" y="5892959"/>
                </a:moveTo>
                <a:cubicBezTo>
                  <a:pt x="5121064" y="5893433"/>
                  <a:pt x="5079080" y="5893907"/>
                  <a:pt x="4985151" y="5894382"/>
                </a:cubicBezTo>
                <a:lnTo>
                  <a:pt x="5096870" y="6003254"/>
                </a:lnTo>
                <a:cubicBezTo>
                  <a:pt x="5105409" y="6001831"/>
                  <a:pt x="5114422" y="6001119"/>
                  <a:pt x="5123910" y="6001119"/>
                </a:cubicBezTo>
                <a:cubicBezTo>
                  <a:pt x="5175144" y="6001119"/>
                  <a:pt x="5225666" y="6013691"/>
                  <a:pt x="5275477" y="6038833"/>
                </a:cubicBezTo>
                <a:cubicBezTo>
                  <a:pt x="5297773" y="6045000"/>
                  <a:pt x="5333590" y="6069194"/>
                  <a:pt x="5382927" y="6111415"/>
                </a:cubicBezTo>
                <a:cubicBezTo>
                  <a:pt x="5427519" y="6149366"/>
                  <a:pt x="5463573" y="6184708"/>
                  <a:pt x="5491087" y="6217441"/>
                </a:cubicBezTo>
                <a:lnTo>
                  <a:pt x="5523109" y="6188266"/>
                </a:lnTo>
                <a:cubicBezTo>
                  <a:pt x="5479465" y="6141302"/>
                  <a:pt x="5427519" y="6090779"/>
                  <a:pt x="5367272" y="6036699"/>
                </a:cubicBezTo>
                <a:cubicBezTo>
                  <a:pt x="5300857" y="5976926"/>
                  <a:pt x="5253181" y="5939212"/>
                  <a:pt x="5224243" y="5923557"/>
                </a:cubicBezTo>
                <a:cubicBezTo>
                  <a:pt x="5185343" y="5905055"/>
                  <a:pt x="5147629" y="5894856"/>
                  <a:pt x="5111101" y="5892959"/>
                </a:cubicBezTo>
                <a:close/>
                <a:moveTo>
                  <a:pt x="6555176" y="5606302"/>
                </a:moveTo>
                <a:cubicBezTo>
                  <a:pt x="6499198" y="5606302"/>
                  <a:pt x="6449624" y="5620178"/>
                  <a:pt x="6406455" y="5647929"/>
                </a:cubicBezTo>
                <a:cubicBezTo>
                  <a:pt x="6363285" y="5675681"/>
                  <a:pt x="6341701" y="5707584"/>
                  <a:pt x="6341701" y="5743637"/>
                </a:cubicBezTo>
                <a:cubicBezTo>
                  <a:pt x="6341701" y="5780165"/>
                  <a:pt x="6363285" y="5812305"/>
                  <a:pt x="6406455" y="5840057"/>
                </a:cubicBezTo>
                <a:cubicBezTo>
                  <a:pt x="6449624" y="5867809"/>
                  <a:pt x="6499198" y="5881685"/>
                  <a:pt x="6555176" y="5881685"/>
                </a:cubicBezTo>
                <a:cubicBezTo>
                  <a:pt x="6611154" y="5881685"/>
                  <a:pt x="6660846" y="5867690"/>
                  <a:pt x="6704253" y="5839701"/>
                </a:cubicBezTo>
                <a:cubicBezTo>
                  <a:pt x="6747660" y="5811712"/>
                  <a:pt x="6769363" y="5779691"/>
                  <a:pt x="6769363" y="5743637"/>
                </a:cubicBezTo>
                <a:cubicBezTo>
                  <a:pt x="6769363" y="5708058"/>
                  <a:pt x="6747660" y="5676274"/>
                  <a:pt x="6704253" y="5648285"/>
                </a:cubicBezTo>
                <a:cubicBezTo>
                  <a:pt x="6660846" y="5620296"/>
                  <a:pt x="6611154" y="5606302"/>
                  <a:pt x="6555176" y="5606302"/>
                </a:cubicBezTo>
                <a:close/>
                <a:moveTo>
                  <a:pt x="4109307" y="5185755"/>
                </a:moveTo>
                <a:cubicBezTo>
                  <a:pt x="4077523" y="5185755"/>
                  <a:pt x="4040995" y="5217302"/>
                  <a:pt x="3999723" y="5280396"/>
                </a:cubicBezTo>
                <a:cubicBezTo>
                  <a:pt x="3982645" y="5306487"/>
                  <a:pt x="3973868" y="5332104"/>
                  <a:pt x="3973394" y="5357247"/>
                </a:cubicBezTo>
                <a:cubicBezTo>
                  <a:pt x="3972920" y="5391403"/>
                  <a:pt x="3983356" y="5425322"/>
                  <a:pt x="4004704" y="5459004"/>
                </a:cubicBezTo>
                <a:cubicBezTo>
                  <a:pt x="4028423" y="5496955"/>
                  <a:pt x="4056412" y="5515930"/>
                  <a:pt x="4088671" y="5515930"/>
                </a:cubicBezTo>
                <a:cubicBezTo>
                  <a:pt x="4119980" y="5512135"/>
                  <a:pt x="4145123" y="5485095"/>
                  <a:pt x="4164099" y="5434810"/>
                </a:cubicBezTo>
                <a:cubicBezTo>
                  <a:pt x="4179754" y="5393538"/>
                  <a:pt x="4187581" y="5354638"/>
                  <a:pt x="4187581" y="5318110"/>
                </a:cubicBezTo>
                <a:cubicBezTo>
                  <a:pt x="4179042" y="5239362"/>
                  <a:pt x="4152951" y="5195243"/>
                  <a:pt x="4109307" y="5185755"/>
                </a:cubicBezTo>
                <a:close/>
                <a:moveTo>
                  <a:pt x="6531694" y="4868388"/>
                </a:moveTo>
                <a:cubicBezTo>
                  <a:pt x="6394595" y="4868388"/>
                  <a:pt x="6278607" y="4893768"/>
                  <a:pt x="6183729" y="4944528"/>
                </a:cubicBezTo>
                <a:cubicBezTo>
                  <a:pt x="6088851" y="4995288"/>
                  <a:pt x="6041412" y="5057195"/>
                  <a:pt x="6041412" y="5130251"/>
                </a:cubicBezTo>
                <a:cubicBezTo>
                  <a:pt x="6041412" y="5239836"/>
                  <a:pt x="6130123" y="5294628"/>
                  <a:pt x="6307545" y="5294628"/>
                </a:cubicBezTo>
                <a:cubicBezTo>
                  <a:pt x="6351188" y="5294628"/>
                  <a:pt x="6391037" y="5288935"/>
                  <a:pt x="6427091" y="5277550"/>
                </a:cubicBezTo>
                <a:cubicBezTo>
                  <a:pt x="6391986" y="5246240"/>
                  <a:pt x="6374434" y="5209237"/>
                  <a:pt x="6374434" y="5166542"/>
                </a:cubicBezTo>
                <a:cubicBezTo>
                  <a:pt x="6374434" y="5063125"/>
                  <a:pt x="6424244" y="5011417"/>
                  <a:pt x="6523866" y="5011417"/>
                </a:cubicBezTo>
                <a:cubicBezTo>
                  <a:pt x="6633925" y="5011417"/>
                  <a:pt x="6688954" y="5053163"/>
                  <a:pt x="6688954" y="5136656"/>
                </a:cubicBezTo>
                <a:cubicBezTo>
                  <a:pt x="6688954" y="5174133"/>
                  <a:pt x="6669504" y="5218725"/>
                  <a:pt x="6630604" y="5270434"/>
                </a:cubicBezTo>
                <a:cubicBezTo>
                  <a:pt x="6585537" y="5330207"/>
                  <a:pt x="6563003" y="5397333"/>
                  <a:pt x="6563003" y="5471812"/>
                </a:cubicBezTo>
                <a:cubicBezTo>
                  <a:pt x="6563003" y="5481774"/>
                  <a:pt x="6564427" y="5499090"/>
                  <a:pt x="6567273" y="5523758"/>
                </a:cubicBezTo>
                <a:lnTo>
                  <a:pt x="6634873" y="5523758"/>
                </a:lnTo>
                <a:cubicBezTo>
                  <a:pt x="6639143" y="5454023"/>
                  <a:pt x="6679466" y="5410853"/>
                  <a:pt x="6755843" y="5394249"/>
                </a:cubicBezTo>
                <a:cubicBezTo>
                  <a:pt x="6974536" y="5346336"/>
                  <a:pt x="7083883" y="5268536"/>
                  <a:pt x="7083883" y="5160850"/>
                </a:cubicBezTo>
                <a:cubicBezTo>
                  <a:pt x="7083883" y="5083050"/>
                  <a:pt x="7028498" y="5014856"/>
                  <a:pt x="6917728" y="4956269"/>
                </a:cubicBezTo>
                <a:cubicBezTo>
                  <a:pt x="6806958" y="4897682"/>
                  <a:pt x="6678280" y="4868388"/>
                  <a:pt x="6531694" y="4868388"/>
                </a:cubicBezTo>
                <a:close/>
                <a:moveTo>
                  <a:pt x="4144807" y="4378818"/>
                </a:moveTo>
                <a:cubicBezTo>
                  <a:pt x="4256763" y="4378818"/>
                  <a:pt x="4334326" y="4434796"/>
                  <a:pt x="4377495" y="4546752"/>
                </a:cubicBezTo>
                <a:lnTo>
                  <a:pt x="4365398" y="4603679"/>
                </a:lnTo>
                <a:cubicBezTo>
                  <a:pt x="4356385" y="4569049"/>
                  <a:pt x="4334088" y="4536790"/>
                  <a:pt x="4298509" y="4506903"/>
                </a:cubicBezTo>
                <a:cubicBezTo>
                  <a:pt x="4261507" y="4476068"/>
                  <a:pt x="4225453" y="4460651"/>
                  <a:pt x="4190348" y="4460651"/>
                </a:cubicBezTo>
                <a:cubicBezTo>
                  <a:pt x="4148128" y="4460651"/>
                  <a:pt x="4113379" y="4475712"/>
                  <a:pt x="4086101" y="4505836"/>
                </a:cubicBezTo>
                <a:cubicBezTo>
                  <a:pt x="4058824" y="4535960"/>
                  <a:pt x="4045185" y="4572132"/>
                  <a:pt x="4045185" y="4614353"/>
                </a:cubicBezTo>
                <a:cubicBezTo>
                  <a:pt x="4045185" y="4634277"/>
                  <a:pt x="4055147" y="4674600"/>
                  <a:pt x="4075072" y="4735322"/>
                </a:cubicBezTo>
                <a:cubicBezTo>
                  <a:pt x="4081713" y="4755247"/>
                  <a:pt x="4089718" y="4774578"/>
                  <a:pt x="4099088" y="4793317"/>
                </a:cubicBezTo>
                <a:lnTo>
                  <a:pt x="4130866" y="4847041"/>
                </a:lnTo>
                <a:lnTo>
                  <a:pt x="4305299" y="4847041"/>
                </a:lnTo>
                <a:lnTo>
                  <a:pt x="4407461" y="4847041"/>
                </a:lnTo>
                <a:lnTo>
                  <a:pt x="5276612" y="4847041"/>
                </a:lnTo>
                <a:lnTo>
                  <a:pt x="5297865" y="4868450"/>
                </a:lnTo>
                <a:lnTo>
                  <a:pt x="5253602" y="4922087"/>
                </a:lnTo>
                <a:lnTo>
                  <a:pt x="5233948" y="4945240"/>
                </a:lnTo>
                <a:lnTo>
                  <a:pt x="5132161" y="4945240"/>
                </a:lnTo>
                <a:lnTo>
                  <a:pt x="5132161" y="5065151"/>
                </a:lnTo>
                <a:lnTo>
                  <a:pt x="5064324" y="5145066"/>
                </a:lnTo>
                <a:lnTo>
                  <a:pt x="4932535" y="5300320"/>
                </a:lnTo>
                <a:lnTo>
                  <a:pt x="4718730" y="5300320"/>
                </a:lnTo>
                <a:lnTo>
                  <a:pt x="4718730" y="5459715"/>
                </a:lnTo>
                <a:cubicBezTo>
                  <a:pt x="4715884" y="5486755"/>
                  <a:pt x="4707819" y="5503359"/>
                  <a:pt x="4694536" y="5509526"/>
                </a:cubicBezTo>
                <a:cubicBezTo>
                  <a:pt x="4673663" y="5507629"/>
                  <a:pt x="4656822" y="5498615"/>
                  <a:pt x="4644014" y="5482486"/>
                </a:cubicBezTo>
                <a:lnTo>
                  <a:pt x="4560047" y="5377171"/>
                </a:lnTo>
                <a:cubicBezTo>
                  <a:pt x="4526839" y="5335425"/>
                  <a:pt x="4510236" y="5300083"/>
                  <a:pt x="4510236" y="5271146"/>
                </a:cubicBezTo>
                <a:cubicBezTo>
                  <a:pt x="4510236" y="5221335"/>
                  <a:pt x="4529448" y="5193820"/>
                  <a:pt x="4567874" y="5188601"/>
                </a:cubicBezTo>
                <a:cubicBezTo>
                  <a:pt x="4567874" y="5188601"/>
                  <a:pt x="4718018" y="5188601"/>
                  <a:pt x="5018307" y="5188601"/>
                </a:cubicBezTo>
                <a:lnTo>
                  <a:pt x="5018307" y="4945240"/>
                </a:lnTo>
                <a:lnTo>
                  <a:pt x="4504948" y="4945240"/>
                </a:lnTo>
                <a:lnTo>
                  <a:pt x="4402786" y="4945240"/>
                </a:lnTo>
                <a:lnTo>
                  <a:pt x="4152713" y="4945240"/>
                </a:lnTo>
                <a:lnTo>
                  <a:pt x="4152713" y="5101077"/>
                </a:lnTo>
                <a:cubicBezTo>
                  <a:pt x="4224821" y="5169863"/>
                  <a:pt x="4260874" y="5260709"/>
                  <a:pt x="4260874" y="5373614"/>
                </a:cubicBezTo>
                <a:cubicBezTo>
                  <a:pt x="4260874" y="5460901"/>
                  <a:pt x="4237392" y="5543919"/>
                  <a:pt x="4190427" y="5622668"/>
                </a:cubicBezTo>
                <a:cubicBezTo>
                  <a:pt x="4273920" y="5693352"/>
                  <a:pt x="4315666" y="5778268"/>
                  <a:pt x="4315666" y="5877415"/>
                </a:cubicBezTo>
                <a:cubicBezTo>
                  <a:pt x="4315666" y="5922482"/>
                  <a:pt x="4304755" y="5966601"/>
                  <a:pt x="4282933" y="6009770"/>
                </a:cubicBezTo>
                <a:cubicBezTo>
                  <a:pt x="4260637" y="6054837"/>
                  <a:pt x="4231225" y="6089467"/>
                  <a:pt x="4194697" y="6113661"/>
                </a:cubicBezTo>
                <a:lnTo>
                  <a:pt x="4105037" y="6024713"/>
                </a:lnTo>
                <a:cubicBezTo>
                  <a:pt x="4178568" y="5956876"/>
                  <a:pt x="4215333" y="5867453"/>
                  <a:pt x="4215333" y="5756446"/>
                </a:cubicBezTo>
                <a:cubicBezTo>
                  <a:pt x="4215333" y="5729880"/>
                  <a:pt x="4211300" y="5710193"/>
                  <a:pt x="4203236" y="5697384"/>
                </a:cubicBezTo>
                <a:cubicBezTo>
                  <a:pt x="4199915" y="5692166"/>
                  <a:pt x="4186395" y="5677934"/>
                  <a:pt x="4162676" y="5654689"/>
                </a:cubicBezTo>
                <a:cubicBezTo>
                  <a:pt x="4127096" y="5710193"/>
                  <a:pt x="4069695" y="5759292"/>
                  <a:pt x="3990472" y="5801987"/>
                </a:cubicBezTo>
                <a:cubicBezTo>
                  <a:pt x="3911249" y="5844682"/>
                  <a:pt x="3838430" y="5866030"/>
                  <a:pt x="3772016" y="5866030"/>
                </a:cubicBezTo>
                <a:cubicBezTo>
                  <a:pt x="3685677" y="5866030"/>
                  <a:pt x="3612858" y="5846343"/>
                  <a:pt x="3553559" y="5806968"/>
                </a:cubicBezTo>
                <a:cubicBezTo>
                  <a:pt x="3484773" y="5761427"/>
                  <a:pt x="3450379" y="5697147"/>
                  <a:pt x="3450379" y="5614129"/>
                </a:cubicBezTo>
                <a:cubicBezTo>
                  <a:pt x="3450379" y="5554830"/>
                  <a:pt x="3473624" y="5504782"/>
                  <a:pt x="3520115" y="5463985"/>
                </a:cubicBezTo>
                <a:cubicBezTo>
                  <a:pt x="3464611" y="5463985"/>
                  <a:pt x="3419781" y="5444298"/>
                  <a:pt x="3385625" y="5404923"/>
                </a:cubicBezTo>
                <a:cubicBezTo>
                  <a:pt x="3352892" y="5367446"/>
                  <a:pt x="3336526" y="5320482"/>
                  <a:pt x="3336526" y="5264030"/>
                </a:cubicBezTo>
                <a:cubicBezTo>
                  <a:pt x="3336526" y="5222284"/>
                  <a:pt x="3355264" y="5184569"/>
                  <a:pt x="3392741" y="5150887"/>
                </a:cubicBezTo>
                <a:cubicBezTo>
                  <a:pt x="3428795" y="5117680"/>
                  <a:pt x="3467932" y="5101077"/>
                  <a:pt x="3510153" y="5101077"/>
                </a:cubicBezTo>
                <a:lnTo>
                  <a:pt x="3650335" y="5101077"/>
                </a:lnTo>
                <a:lnTo>
                  <a:pt x="3767035" y="5216353"/>
                </a:lnTo>
                <a:cubicBezTo>
                  <a:pt x="3753277" y="5216353"/>
                  <a:pt x="3732404" y="5215760"/>
                  <a:pt x="3704415" y="5214574"/>
                </a:cubicBezTo>
                <a:cubicBezTo>
                  <a:pt x="3676426" y="5213388"/>
                  <a:pt x="3655316" y="5212796"/>
                  <a:pt x="3641084" y="5212796"/>
                </a:cubicBezTo>
                <a:cubicBezTo>
                  <a:pt x="3566605" y="5212796"/>
                  <a:pt x="3514659" y="5222046"/>
                  <a:pt x="3485247" y="5240547"/>
                </a:cubicBezTo>
                <a:cubicBezTo>
                  <a:pt x="3441603" y="5268062"/>
                  <a:pt x="3419781" y="5296763"/>
                  <a:pt x="3419781" y="5326649"/>
                </a:cubicBezTo>
                <a:cubicBezTo>
                  <a:pt x="3419781" y="5390692"/>
                  <a:pt x="3453226" y="5422713"/>
                  <a:pt x="3520115" y="5422713"/>
                </a:cubicBezTo>
                <a:cubicBezTo>
                  <a:pt x="3578939" y="5422713"/>
                  <a:pt x="3642270" y="5411090"/>
                  <a:pt x="3710108" y="5387845"/>
                </a:cubicBezTo>
                <a:lnTo>
                  <a:pt x="3823961" y="5501699"/>
                </a:lnTo>
                <a:cubicBezTo>
                  <a:pt x="3733827" y="5501699"/>
                  <a:pt x="3654367" y="5521623"/>
                  <a:pt x="3585581" y="5561472"/>
                </a:cubicBezTo>
                <a:cubicBezTo>
                  <a:pt x="3560438" y="5576178"/>
                  <a:pt x="3547867" y="5605353"/>
                  <a:pt x="3547867" y="5648997"/>
                </a:cubicBezTo>
                <a:cubicBezTo>
                  <a:pt x="3547867" y="5748144"/>
                  <a:pt x="3612384" y="5797718"/>
                  <a:pt x="3741418" y="5797718"/>
                </a:cubicBezTo>
                <a:cubicBezTo>
                  <a:pt x="3788382" y="5797718"/>
                  <a:pt x="3846732" y="5769254"/>
                  <a:pt x="3916467" y="5712328"/>
                </a:cubicBezTo>
                <a:cubicBezTo>
                  <a:pt x="3973394" y="5665838"/>
                  <a:pt x="4019647" y="5617450"/>
                  <a:pt x="4055226" y="5567164"/>
                </a:cubicBezTo>
                <a:cubicBezTo>
                  <a:pt x="4007313" y="5544868"/>
                  <a:pt x="3962957" y="5511424"/>
                  <a:pt x="3922160" y="5466831"/>
                </a:cubicBezTo>
                <a:cubicBezTo>
                  <a:pt x="3875670" y="5416071"/>
                  <a:pt x="3852425" y="5367921"/>
                  <a:pt x="3852425" y="5322379"/>
                </a:cubicBezTo>
                <a:cubicBezTo>
                  <a:pt x="3852425" y="5263081"/>
                  <a:pt x="3871163" y="5211373"/>
                  <a:pt x="3908640" y="5167254"/>
                </a:cubicBezTo>
                <a:cubicBezTo>
                  <a:pt x="3948014" y="5121238"/>
                  <a:pt x="3996876" y="5097756"/>
                  <a:pt x="4055226" y="5096807"/>
                </a:cubicBezTo>
                <a:lnTo>
                  <a:pt x="4055226" y="4945240"/>
                </a:lnTo>
                <a:lnTo>
                  <a:pt x="3326438" y="4945240"/>
                </a:lnTo>
                <a:lnTo>
                  <a:pt x="3231211" y="4945240"/>
                </a:lnTo>
                <a:lnTo>
                  <a:pt x="3084499" y="4945240"/>
                </a:lnTo>
                <a:lnTo>
                  <a:pt x="3084499" y="5867453"/>
                </a:lnTo>
                <a:lnTo>
                  <a:pt x="2951433" y="5733675"/>
                </a:lnTo>
                <a:lnTo>
                  <a:pt x="2951433" y="4945240"/>
                </a:lnTo>
                <a:lnTo>
                  <a:pt x="2671070" y="4945240"/>
                </a:lnTo>
                <a:lnTo>
                  <a:pt x="2671070" y="5518777"/>
                </a:lnTo>
                <a:cubicBezTo>
                  <a:pt x="2671070" y="5525418"/>
                  <a:pt x="2671070" y="5533957"/>
                  <a:pt x="2671070" y="5544394"/>
                </a:cubicBezTo>
                <a:cubicBezTo>
                  <a:pt x="2671070" y="5578075"/>
                  <a:pt x="2659506" y="5598474"/>
                  <a:pt x="2636379" y="5605590"/>
                </a:cubicBezTo>
                <a:cubicBezTo>
                  <a:pt x="2631657" y="5607013"/>
                  <a:pt x="2628118" y="5607725"/>
                  <a:pt x="2625761" y="5607725"/>
                </a:cubicBezTo>
                <a:cubicBezTo>
                  <a:pt x="2616792" y="5607725"/>
                  <a:pt x="2606882" y="5602507"/>
                  <a:pt x="2596030" y="5592070"/>
                </a:cubicBezTo>
                <a:lnTo>
                  <a:pt x="2567000" y="5563607"/>
                </a:lnTo>
                <a:lnTo>
                  <a:pt x="2420447" y="5371479"/>
                </a:lnTo>
                <a:cubicBezTo>
                  <a:pt x="2405348" y="5351554"/>
                  <a:pt x="2396146" y="5332104"/>
                  <a:pt x="2392839" y="5313129"/>
                </a:cubicBezTo>
                <a:lnTo>
                  <a:pt x="2392839" y="5279685"/>
                </a:lnTo>
                <a:cubicBezTo>
                  <a:pt x="2397584" y="5265927"/>
                  <a:pt x="2411104" y="5259049"/>
                  <a:pt x="2433400" y="5259049"/>
                </a:cubicBezTo>
                <a:lnTo>
                  <a:pt x="2565043" y="5259049"/>
                </a:lnTo>
                <a:lnTo>
                  <a:pt x="2565043" y="4945240"/>
                </a:lnTo>
                <a:lnTo>
                  <a:pt x="2288237" y="4945240"/>
                </a:lnTo>
                <a:lnTo>
                  <a:pt x="2190038" y="4847041"/>
                </a:lnTo>
                <a:lnTo>
                  <a:pt x="3133724" y="4847041"/>
                </a:lnTo>
                <a:lnTo>
                  <a:pt x="3226816" y="4847041"/>
                </a:lnTo>
                <a:lnTo>
                  <a:pt x="4084554" y="4847041"/>
                </a:lnTo>
                <a:lnTo>
                  <a:pt x="4068489" y="4823203"/>
                </a:lnTo>
                <a:cubicBezTo>
                  <a:pt x="4050344" y="4795807"/>
                  <a:pt x="4027395" y="4759872"/>
                  <a:pt x="3999644" y="4715398"/>
                </a:cubicBezTo>
                <a:cubicBezTo>
                  <a:pt x="3967385" y="4657048"/>
                  <a:pt x="3951256" y="4611744"/>
                  <a:pt x="3951256" y="4579485"/>
                </a:cubicBezTo>
                <a:cubicBezTo>
                  <a:pt x="3951256" y="4525405"/>
                  <a:pt x="3970113" y="4478440"/>
                  <a:pt x="4007827" y="4438591"/>
                </a:cubicBezTo>
                <a:cubicBezTo>
                  <a:pt x="4045541" y="4398743"/>
                  <a:pt x="4091201" y="4378818"/>
                  <a:pt x="4144807" y="4378818"/>
                </a:cubicBezTo>
                <a:close/>
                <a:moveTo>
                  <a:pt x="860629" y="4150276"/>
                </a:moveTo>
                <a:cubicBezTo>
                  <a:pt x="868094" y="4149950"/>
                  <a:pt x="875621" y="4149965"/>
                  <a:pt x="883211" y="4150321"/>
                </a:cubicBezTo>
                <a:cubicBezTo>
                  <a:pt x="934446" y="4152693"/>
                  <a:pt x="977615" y="4177361"/>
                  <a:pt x="1012720" y="4224325"/>
                </a:cubicBezTo>
                <a:cubicBezTo>
                  <a:pt x="1044978" y="4267969"/>
                  <a:pt x="1061108" y="4316357"/>
                  <a:pt x="1061108" y="4369489"/>
                </a:cubicBezTo>
                <a:cubicBezTo>
                  <a:pt x="1061108" y="4433057"/>
                  <a:pt x="1034779" y="4481682"/>
                  <a:pt x="982121" y="4515363"/>
                </a:cubicBezTo>
                <a:cubicBezTo>
                  <a:pt x="937529" y="4544301"/>
                  <a:pt x="881788" y="4558770"/>
                  <a:pt x="814899" y="4558770"/>
                </a:cubicBezTo>
                <a:cubicBezTo>
                  <a:pt x="720021" y="4558770"/>
                  <a:pt x="618502" y="4512517"/>
                  <a:pt x="510341" y="4420011"/>
                </a:cubicBezTo>
                <a:cubicBezTo>
                  <a:pt x="424002" y="4346006"/>
                  <a:pt x="349048" y="4258719"/>
                  <a:pt x="285480" y="4158148"/>
                </a:cubicBezTo>
                <a:lnTo>
                  <a:pt x="330310" y="4158148"/>
                </a:lnTo>
                <a:cubicBezTo>
                  <a:pt x="371582" y="4228832"/>
                  <a:pt x="442978" y="4298093"/>
                  <a:pt x="544497" y="4365931"/>
                </a:cubicBezTo>
                <a:cubicBezTo>
                  <a:pt x="651235" y="4437089"/>
                  <a:pt x="743267" y="4472668"/>
                  <a:pt x="820592" y="4472668"/>
                </a:cubicBezTo>
                <a:cubicBezTo>
                  <a:pt x="948202" y="4472668"/>
                  <a:pt x="1012008" y="4435666"/>
                  <a:pt x="1012008" y="4361661"/>
                </a:cubicBezTo>
                <a:cubicBezTo>
                  <a:pt x="1012008" y="4336993"/>
                  <a:pt x="999437" y="4313155"/>
                  <a:pt x="974294" y="4290147"/>
                </a:cubicBezTo>
                <a:cubicBezTo>
                  <a:pt x="949152" y="4267139"/>
                  <a:pt x="924246" y="4255635"/>
                  <a:pt x="899578" y="4255635"/>
                </a:cubicBezTo>
                <a:cubicBezTo>
                  <a:pt x="859255" y="4255635"/>
                  <a:pt x="825098" y="4268681"/>
                  <a:pt x="797109" y="4294772"/>
                </a:cubicBezTo>
                <a:lnTo>
                  <a:pt x="713143" y="4207247"/>
                </a:lnTo>
                <a:cubicBezTo>
                  <a:pt x="759217" y="4171550"/>
                  <a:pt x="808380" y="4152559"/>
                  <a:pt x="860629" y="4150276"/>
                </a:cubicBezTo>
                <a:close/>
                <a:moveTo>
                  <a:pt x="5246874" y="3853702"/>
                </a:moveTo>
                <a:cubicBezTo>
                  <a:pt x="5302378" y="3853702"/>
                  <a:pt x="5351833" y="3867696"/>
                  <a:pt x="5395240" y="3895685"/>
                </a:cubicBezTo>
                <a:cubicBezTo>
                  <a:pt x="5438646" y="3923674"/>
                  <a:pt x="5460350" y="3955458"/>
                  <a:pt x="5460350" y="3991037"/>
                </a:cubicBezTo>
                <a:cubicBezTo>
                  <a:pt x="5460350" y="4027091"/>
                  <a:pt x="5438646" y="4059112"/>
                  <a:pt x="5395240" y="4087101"/>
                </a:cubicBezTo>
                <a:cubicBezTo>
                  <a:pt x="5351833" y="4115090"/>
                  <a:pt x="5302378" y="4129085"/>
                  <a:pt x="5246874" y="4129085"/>
                </a:cubicBezTo>
                <a:cubicBezTo>
                  <a:pt x="5190896" y="4129085"/>
                  <a:pt x="5141323" y="4115209"/>
                  <a:pt x="5098153" y="4087457"/>
                </a:cubicBezTo>
                <a:cubicBezTo>
                  <a:pt x="5054984" y="4059705"/>
                  <a:pt x="5033399" y="4027565"/>
                  <a:pt x="5033399" y="3991037"/>
                </a:cubicBezTo>
                <a:cubicBezTo>
                  <a:pt x="5033399" y="3954984"/>
                  <a:pt x="5054984" y="3923081"/>
                  <a:pt x="5098153" y="3895329"/>
                </a:cubicBezTo>
                <a:cubicBezTo>
                  <a:pt x="5141323" y="3867577"/>
                  <a:pt x="5190896" y="3853702"/>
                  <a:pt x="5246874" y="3853702"/>
                </a:cubicBezTo>
                <a:close/>
                <a:moveTo>
                  <a:pt x="6432621" y="3486524"/>
                </a:moveTo>
                <a:cubicBezTo>
                  <a:pt x="6486701" y="3486524"/>
                  <a:pt x="6534614" y="3505025"/>
                  <a:pt x="6576361" y="3542028"/>
                </a:cubicBezTo>
                <a:lnTo>
                  <a:pt x="6576361" y="3565510"/>
                </a:lnTo>
                <a:cubicBezTo>
                  <a:pt x="6576361" y="3614846"/>
                  <a:pt x="6542205" y="3666555"/>
                  <a:pt x="6473893" y="3720635"/>
                </a:cubicBezTo>
                <a:cubicBezTo>
                  <a:pt x="6408901" y="3771869"/>
                  <a:pt x="6351263" y="3797486"/>
                  <a:pt x="6300978" y="3797486"/>
                </a:cubicBezTo>
                <a:cubicBezTo>
                  <a:pt x="6265873" y="3797486"/>
                  <a:pt x="6238358" y="3787999"/>
                  <a:pt x="6218434" y="3769023"/>
                </a:cubicBezTo>
                <a:cubicBezTo>
                  <a:pt x="6194240" y="3745303"/>
                  <a:pt x="6183566" y="3713994"/>
                  <a:pt x="6186412" y="3675094"/>
                </a:cubicBezTo>
                <a:cubicBezTo>
                  <a:pt x="6191156" y="3613423"/>
                  <a:pt x="6219620" y="3564087"/>
                  <a:pt x="6271803" y="3527084"/>
                </a:cubicBezTo>
                <a:cubicBezTo>
                  <a:pt x="6309754" y="3500044"/>
                  <a:pt x="6363360" y="3486524"/>
                  <a:pt x="6432621" y="3486524"/>
                </a:cubicBezTo>
                <a:close/>
                <a:moveTo>
                  <a:pt x="1690688" y="3457349"/>
                </a:moveTo>
                <a:cubicBezTo>
                  <a:pt x="1666019" y="3457349"/>
                  <a:pt x="1647519" y="3460432"/>
                  <a:pt x="1635185" y="3466600"/>
                </a:cubicBezTo>
                <a:cubicBezTo>
                  <a:pt x="1608618" y="3479882"/>
                  <a:pt x="1587508" y="3502179"/>
                  <a:pt x="1571853" y="3533489"/>
                </a:cubicBezTo>
                <a:cubicBezTo>
                  <a:pt x="1557147" y="3562426"/>
                  <a:pt x="1549793" y="3592550"/>
                  <a:pt x="1549793" y="3623860"/>
                </a:cubicBezTo>
                <a:cubicBezTo>
                  <a:pt x="1549793" y="3639040"/>
                  <a:pt x="1551692" y="3650188"/>
                  <a:pt x="1555487" y="3657304"/>
                </a:cubicBezTo>
                <a:cubicBezTo>
                  <a:pt x="1575886" y="3694307"/>
                  <a:pt x="1613362" y="3712808"/>
                  <a:pt x="1667917" y="3712808"/>
                </a:cubicBezTo>
                <a:cubicBezTo>
                  <a:pt x="1736704" y="3712808"/>
                  <a:pt x="1786514" y="3686954"/>
                  <a:pt x="1817349" y="3635245"/>
                </a:cubicBezTo>
                <a:cubicBezTo>
                  <a:pt x="1837749" y="3601089"/>
                  <a:pt x="1847948" y="3567645"/>
                  <a:pt x="1847948" y="3534912"/>
                </a:cubicBezTo>
                <a:cubicBezTo>
                  <a:pt x="1847948" y="3516411"/>
                  <a:pt x="1845101" y="3501704"/>
                  <a:pt x="1839409" y="3490793"/>
                </a:cubicBezTo>
                <a:cubicBezTo>
                  <a:pt x="1837511" y="3480357"/>
                  <a:pt x="1814740" y="3471818"/>
                  <a:pt x="1771097" y="3465176"/>
                </a:cubicBezTo>
                <a:cubicBezTo>
                  <a:pt x="1737415" y="3459958"/>
                  <a:pt x="1710612" y="3457349"/>
                  <a:pt x="1690688" y="3457349"/>
                </a:cubicBezTo>
                <a:close/>
                <a:moveTo>
                  <a:pt x="5246874" y="3368401"/>
                </a:moveTo>
                <a:cubicBezTo>
                  <a:pt x="5302378" y="3368401"/>
                  <a:pt x="5351833" y="3382396"/>
                  <a:pt x="5395240" y="3410385"/>
                </a:cubicBezTo>
                <a:cubicBezTo>
                  <a:pt x="5438646" y="3438374"/>
                  <a:pt x="5460350" y="3470395"/>
                  <a:pt x="5460350" y="3506448"/>
                </a:cubicBezTo>
                <a:cubicBezTo>
                  <a:pt x="5460350" y="3542028"/>
                  <a:pt x="5438765" y="3573812"/>
                  <a:pt x="5395596" y="3601801"/>
                </a:cubicBezTo>
                <a:cubicBezTo>
                  <a:pt x="5352426" y="3629790"/>
                  <a:pt x="5302852" y="3643784"/>
                  <a:pt x="5246874" y="3643784"/>
                </a:cubicBezTo>
                <a:cubicBezTo>
                  <a:pt x="5190422" y="3643784"/>
                  <a:pt x="5140730" y="3629908"/>
                  <a:pt x="5097798" y="3602156"/>
                </a:cubicBezTo>
                <a:cubicBezTo>
                  <a:pt x="5054865" y="3574405"/>
                  <a:pt x="5033399" y="3542502"/>
                  <a:pt x="5033399" y="3506448"/>
                </a:cubicBezTo>
                <a:cubicBezTo>
                  <a:pt x="5033399" y="3469920"/>
                  <a:pt x="5054984" y="3437781"/>
                  <a:pt x="5098153" y="3410029"/>
                </a:cubicBezTo>
                <a:cubicBezTo>
                  <a:pt x="5141323" y="3382277"/>
                  <a:pt x="5190896" y="3368401"/>
                  <a:pt x="5246874" y="3368401"/>
                </a:cubicBezTo>
                <a:close/>
                <a:moveTo>
                  <a:pt x="1675033" y="3365555"/>
                </a:moveTo>
                <a:cubicBezTo>
                  <a:pt x="1747614" y="3365555"/>
                  <a:pt x="1818299" y="3393781"/>
                  <a:pt x="1887085" y="3450233"/>
                </a:cubicBezTo>
                <a:lnTo>
                  <a:pt x="1887085" y="3707115"/>
                </a:lnTo>
                <a:cubicBezTo>
                  <a:pt x="1882816" y="3716129"/>
                  <a:pt x="1870719" y="3728226"/>
                  <a:pt x="1850794" y="3743406"/>
                </a:cubicBezTo>
                <a:cubicBezTo>
                  <a:pt x="1829446" y="3760010"/>
                  <a:pt x="1808099" y="3772581"/>
                  <a:pt x="1786751" y="3781120"/>
                </a:cubicBezTo>
                <a:cubicBezTo>
                  <a:pt x="1746428" y="3797724"/>
                  <a:pt x="1714881" y="3805551"/>
                  <a:pt x="1692111" y="3804602"/>
                </a:cubicBezTo>
                <a:cubicBezTo>
                  <a:pt x="1629966" y="3802705"/>
                  <a:pt x="1579443" y="3778985"/>
                  <a:pt x="1540543" y="3733444"/>
                </a:cubicBezTo>
                <a:cubicBezTo>
                  <a:pt x="1502593" y="3690274"/>
                  <a:pt x="1483617" y="3637143"/>
                  <a:pt x="1483617" y="3574049"/>
                </a:cubicBezTo>
                <a:cubicBezTo>
                  <a:pt x="1483617" y="3512378"/>
                  <a:pt x="1499983" y="3462804"/>
                  <a:pt x="1532716" y="3425328"/>
                </a:cubicBezTo>
                <a:cubicBezTo>
                  <a:pt x="1566872" y="3385479"/>
                  <a:pt x="1614311" y="3365555"/>
                  <a:pt x="1675033" y="3365555"/>
                </a:cubicBezTo>
                <a:close/>
                <a:moveTo>
                  <a:pt x="7646676" y="3192640"/>
                </a:moveTo>
                <a:lnTo>
                  <a:pt x="7977563" y="3192640"/>
                </a:lnTo>
                <a:lnTo>
                  <a:pt x="7977563" y="3500044"/>
                </a:lnTo>
                <a:cubicBezTo>
                  <a:pt x="7937240" y="3542265"/>
                  <a:pt x="7879839" y="3563375"/>
                  <a:pt x="7805359" y="3563375"/>
                </a:cubicBezTo>
                <a:cubicBezTo>
                  <a:pt x="7738470" y="3563375"/>
                  <a:pt x="7688897" y="3548669"/>
                  <a:pt x="7656638" y="3519257"/>
                </a:cubicBezTo>
                <a:cubicBezTo>
                  <a:pt x="7680358" y="3486050"/>
                  <a:pt x="7695064" y="3447150"/>
                  <a:pt x="7700756" y="3402557"/>
                </a:cubicBezTo>
                <a:cubicBezTo>
                  <a:pt x="7703603" y="3379787"/>
                  <a:pt x="7701943" y="3348951"/>
                  <a:pt x="7695775" y="3310051"/>
                </a:cubicBezTo>
                <a:cubicBezTo>
                  <a:pt x="7690083" y="3289653"/>
                  <a:pt x="7684390" y="3269254"/>
                  <a:pt x="7678697" y="3248855"/>
                </a:cubicBezTo>
                <a:cubicBezTo>
                  <a:pt x="7673480" y="3230828"/>
                  <a:pt x="7662806" y="3212090"/>
                  <a:pt x="7646676" y="3192640"/>
                </a:cubicBezTo>
                <a:close/>
                <a:moveTo>
                  <a:pt x="4011634" y="3192640"/>
                </a:moveTo>
                <a:cubicBezTo>
                  <a:pt x="4047687" y="3240079"/>
                  <a:pt x="4065714" y="3297243"/>
                  <a:pt x="4065714" y="3364132"/>
                </a:cubicBezTo>
                <a:cubicBezTo>
                  <a:pt x="4065714" y="3431020"/>
                  <a:pt x="4041283" y="3490319"/>
                  <a:pt x="3992421" y="3542028"/>
                </a:cubicBezTo>
                <a:cubicBezTo>
                  <a:pt x="3965381" y="3570491"/>
                  <a:pt x="3941187" y="3590416"/>
                  <a:pt x="3919839" y="3601801"/>
                </a:cubicBezTo>
                <a:cubicBezTo>
                  <a:pt x="3904659" y="3609866"/>
                  <a:pt x="3882837" y="3617693"/>
                  <a:pt x="3854373" y="3625283"/>
                </a:cubicBezTo>
                <a:cubicBezTo>
                  <a:pt x="3876670" y="3695018"/>
                  <a:pt x="3924109" y="3740560"/>
                  <a:pt x="3996690" y="3761907"/>
                </a:cubicBezTo>
                <a:cubicBezTo>
                  <a:pt x="4023256" y="3767126"/>
                  <a:pt x="4040334" y="3769735"/>
                  <a:pt x="4047924" y="3769735"/>
                </a:cubicBezTo>
                <a:cubicBezTo>
                  <a:pt x="4138058" y="3769735"/>
                  <a:pt x="4212300" y="3714231"/>
                  <a:pt x="4270650" y="3603224"/>
                </a:cubicBezTo>
                <a:cubicBezTo>
                  <a:pt x="4292472" y="3561478"/>
                  <a:pt x="4303383" y="3513802"/>
                  <a:pt x="4303383" y="3460195"/>
                </a:cubicBezTo>
                <a:lnTo>
                  <a:pt x="4303383" y="3192640"/>
                </a:lnTo>
                <a:close/>
                <a:moveTo>
                  <a:pt x="2230459" y="3192640"/>
                </a:moveTo>
                <a:cubicBezTo>
                  <a:pt x="2266513" y="3240079"/>
                  <a:pt x="2284540" y="3297243"/>
                  <a:pt x="2284540" y="3364132"/>
                </a:cubicBezTo>
                <a:cubicBezTo>
                  <a:pt x="2284540" y="3431020"/>
                  <a:pt x="2260109" y="3490319"/>
                  <a:pt x="2211247" y="3542028"/>
                </a:cubicBezTo>
                <a:cubicBezTo>
                  <a:pt x="2184206" y="3570491"/>
                  <a:pt x="2160012" y="3590416"/>
                  <a:pt x="2138665" y="3601801"/>
                </a:cubicBezTo>
                <a:cubicBezTo>
                  <a:pt x="2123484" y="3609866"/>
                  <a:pt x="2101663" y="3617693"/>
                  <a:pt x="2073199" y="3625283"/>
                </a:cubicBezTo>
                <a:cubicBezTo>
                  <a:pt x="2095495" y="3695018"/>
                  <a:pt x="2142935" y="3740560"/>
                  <a:pt x="2215515" y="3761907"/>
                </a:cubicBezTo>
                <a:cubicBezTo>
                  <a:pt x="2242082" y="3767126"/>
                  <a:pt x="2259160" y="3769735"/>
                  <a:pt x="2266750" y="3769735"/>
                </a:cubicBezTo>
                <a:cubicBezTo>
                  <a:pt x="2356884" y="3769735"/>
                  <a:pt x="2431126" y="3714231"/>
                  <a:pt x="2489476" y="3603224"/>
                </a:cubicBezTo>
                <a:cubicBezTo>
                  <a:pt x="2511298" y="3561478"/>
                  <a:pt x="2522208" y="3513802"/>
                  <a:pt x="2522208" y="3460195"/>
                </a:cubicBezTo>
                <a:lnTo>
                  <a:pt x="2522208" y="3192640"/>
                </a:lnTo>
                <a:close/>
                <a:moveTo>
                  <a:pt x="485301" y="3192640"/>
                </a:moveTo>
                <a:lnTo>
                  <a:pt x="485301" y="3564087"/>
                </a:lnTo>
                <a:lnTo>
                  <a:pt x="788436" y="3564087"/>
                </a:lnTo>
                <a:lnTo>
                  <a:pt x="788436" y="3192640"/>
                </a:lnTo>
                <a:close/>
                <a:moveTo>
                  <a:pt x="9054258" y="3094441"/>
                </a:moveTo>
                <a:lnTo>
                  <a:pt x="9096171" y="3094441"/>
                </a:lnTo>
                <a:lnTo>
                  <a:pt x="9108644" y="3113491"/>
                </a:lnTo>
                <a:lnTo>
                  <a:pt x="9065949" y="3113491"/>
                </a:lnTo>
                <a:close/>
                <a:moveTo>
                  <a:pt x="5925261" y="3094441"/>
                </a:moveTo>
                <a:lnTo>
                  <a:pt x="6016023" y="3094441"/>
                </a:lnTo>
                <a:lnTo>
                  <a:pt x="6032767" y="3159826"/>
                </a:lnTo>
                <a:lnTo>
                  <a:pt x="6038168" y="3192640"/>
                </a:lnTo>
                <a:lnTo>
                  <a:pt x="6022748" y="3192640"/>
                </a:lnTo>
                <a:close/>
                <a:moveTo>
                  <a:pt x="0" y="3094441"/>
                </a:moveTo>
                <a:lnTo>
                  <a:pt x="962025" y="3094441"/>
                </a:lnTo>
                <a:lnTo>
                  <a:pt x="1066666" y="3094441"/>
                </a:lnTo>
                <a:lnTo>
                  <a:pt x="1790700" y="3094441"/>
                </a:lnTo>
                <a:lnTo>
                  <a:pt x="1889220" y="3094441"/>
                </a:lnTo>
                <a:lnTo>
                  <a:pt x="2686050" y="3094441"/>
                </a:lnTo>
                <a:lnTo>
                  <a:pt x="2784782" y="3094441"/>
                </a:lnTo>
                <a:lnTo>
                  <a:pt x="3571874" y="3094441"/>
                </a:lnTo>
                <a:lnTo>
                  <a:pt x="3673017" y="3094441"/>
                </a:lnTo>
                <a:lnTo>
                  <a:pt x="4467224" y="3094441"/>
                </a:lnTo>
                <a:lnTo>
                  <a:pt x="4565958" y="3094441"/>
                </a:lnTo>
                <a:lnTo>
                  <a:pt x="4934024" y="3094441"/>
                </a:lnTo>
                <a:lnTo>
                  <a:pt x="5031511" y="3192640"/>
                </a:lnTo>
                <a:lnTo>
                  <a:pt x="4788861" y="3192640"/>
                </a:lnTo>
                <a:lnTo>
                  <a:pt x="4788861" y="4114853"/>
                </a:lnTo>
                <a:lnTo>
                  <a:pt x="4671449" y="3996730"/>
                </a:lnTo>
                <a:lnTo>
                  <a:pt x="4671449" y="3192640"/>
                </a:lnTo>
                <a:lnTo>
                  <a:pt x="4664868" y="3192640"/>
                </a:lnTo>
                <a:lnTo>
                  <a:pt x="4565423" y="3192640"/>
                </a:lnTo>
                <a:lnTo>
                  <a:pt x="4422218" y="3192640"/>
                </a:lnTo>
                <a:lnTo>
                  <a:pt x="4422218" y="4114853"/>
                </a:lnTo>
                <a:lnTo>
                  <a:pt x="4306230" y="3997442"/>
                </a:lnTo>
                <a:lnTo>
                  <a:pt x="4306230" y="3739137"/>
                </a:lnTo>
                <a:cubicBezTo>
                  <a:pt x="4248828" y="3805077"/>
                  <a:pt x="4175298" y="3838047"/>
                  <a:pt x="4085638" y="3838047"/>
                </a:cubicBezTo>
                <a:cubicBezTo>
                  <a:pt x="3975106" y="3838047"/>
                  <a:pt x="3890664" y="3795826"/>
                  <a:pt x="3832314" y="3711385"/>
                </a:cubicBezTo>
                <a:cubicBezTo>
                  <a:pt x="3794363" y="3656356"/>
                  <a:pt x="3775388" y="3593736"/>
                  <a:pt x="3775388" y="3523526"/>
                </a:cubicBezTo>
                <a:cubicBezTo>
                  <a:pt x="3818083" y="3523526"/>
                  <a:pt x="3856271" y="3512616"/>
                  <a:pt x="3889953" y="3490793"/>
                </a:cubicBezTo>
                <a:cubicBezTo>
                  <a:pt x="3927429" y="3466600"/>
                  <a:pt x="3949489" y="3434578"/>
                  <a:pt x="3956130" y="3394730"/>
                </a:cubicBezTo>
                <a:cubicBezTo>
                  <a:pt x="3958976" y="3385242"/>
                  <a:pt x="3960399" y="3368875"/>
                  <a:pt x="3960399" y="3345630"/>
                </a:cubicBezTo>
                <a:cubicBezTo>
                  <a:pt x="3960399" y="3276369"/>
                  <a:pt x="3934308" y="3225373"/>
                  <a:pt x="3882125" y="3192640"/>
                </a:cubicBezTo>
                <a:lnTo>
                  <a:pt x="3770504" y="3192640"/>
                </a:lnTo>
                <a:lnTo>
                  <a:pt x="3669361" y="3192640"/>
                </a:lnTo>
                <a:lnTo>
                  <a:pt x="3523584" y="3192640"/>
                </a:lnTo>
                <a:lnTo>
                  <a:pt x="3523584" y="4114853"/>
                </a:lnTo>
                <a:lnTo>
                  <a:pt x="3406173" y="3995307"/>
                </a:lnTo>
                <a:lnTo>
                  <a:pt x="3406173" y="3487947"/>
                </a:lnTo>
                <a:lnTo>
                  <a:pt x="3203026" y="3487947"/>
                </a:lnTo>
                <a:cubicBezTo>
                  <a:pt x="3112744" y="3487947"/>
                  <a:pt x="3050970" y="3508346"/>
                  <a:pt x="3017703" y="3549144"/>
                </a:cubicBezTo>
                <a:cubicBezTo>
                  <a:pt x="2995370" y="3576184"/>
                  <a:pt x="2983729" y="3618641"/>
                  <a:pt x="2982780" y="3676517"/>
                </a:cubicBezTo>
                <a:cubicBezTo>
                  <a:pt x="2981831" y="3726328"/>
                  <a:pt x="2999621" y="3776613"/>
                  <a:pt x="3036149" y="3827373"/>
                </a:cubicBezTo>
                <a:lnTo>
                  <a:pt x="3219026" y="4082832"/>
                </a:lnTo>
                <a:lnTo>
                  <a:pt x="3194120" y="4110584"/>
                </a:lnTo>
                <a:lnTo>
                  <a:pt x="2997011" y="3864375"/>
                </a:lnTo>
                <a:cubicBezTo>
                  <a:pt x="2962381" y="3821206"/>
                  <a:pt x="2937001" y="3776851"/>
                  <a:pt x="2920872" y="3731309"/>
                </a:cubicBezTo>
                <a:cubicBezTo>
                  <a:pt x="2900948" y="3675331"/>
                  <a:pt x="2890985" y="3631687"/>
                  <a:pt x="2890985" y="3600378"/>
                </a:cubicBezTo>
                <a:cubicBezTo>
                  <a:pt x="2890985" y="3577133"/>
                  <a:pt x="2892412" y="3556259"/>
                  <a:pt x="2895266" y="3537758"/>
                </a:cubicBezTo>
                <a:cubicBezTo>
                  <a:pt x="2902864" y="3489370"/>
                  <a:pt x="2927328" y="3450470"/>
                  <a:pt x="2968659" y="3421058"/>
                </a:cubicBezTo>
                <a:cubicBezTo>
                  <a:pt x="3007611" y="3393069"/>
                  <a:pt x="3052263" y="3379075"/>
                  <a:pt x="3102615" y="3379075"/>
                </a:cubicBezTo>
                <a:lnTo>
                  <a:pt x="3406173" y="3379075"/>
                </a:lnTo>
                <a:lnTo>
                  <a:pt x="3406173" y="3192640"/>
                </a:lnTo>
                <a:lnTo>
                  <a:pt x="2883693" y="3192640"/>
                </a:lnTo>
                <a:lnTo>
                  <a:pt x="2783636" y="3192640"/>
                </a:lnTo>
                <a:lnTo>
                  <a:pt x="2641043" y="3192640"/>
                </a:lnTo>
                <a:lnTo>
                  <a:pt x="2641043" y="4114853"/>
                </a:lnTo>
                <a:lnTo>
                  <a:pt x="2525055" y="3997442"/>
                </a:lnTo>
                <a:lnTo>
                  <a:pt x="2525055" y="3739137"/>
                </a:lnTo>
                <a:cubicBezTo>
                  <a:pt x="2467654" y="3805077"/>
                  <a:pt x="2394124" y="3838047"/>
                  <a:pt x="2304464" y="3838047"/>
                </a:cubicBezTo>
                <a:cubicBezTo>
                  <a:pt x="2193931" y="3838047"/>
                  <a:pt x="2109490" y="3795826"/>
                  <a:pt x="2051140" y="3711385"/>
                </a:cubicBezTo>
                <a:cubicBezTo>
                  <a:pt x="2013189" y="3656356"/>
                  <a:pt x="1994213" y="3593736"/>
                  <a:pt x="1994213" y="3523526"/>
                </a:cubicBezTo>
                <a:cubicBezTo>
                  <a:pt x="2036908" y="3523526"/>
                  <a:pt x="2075097" y="3512616"/>
                  <a:pt x="2108779" y="3490793"/>
                </a:cubicBezTo>
                <a:cubicBezTo>
                  <a:pt x="2146255" y="3466600"/>
                  <a:pt x="2168315" y="3434578"/>
                  <a:pt x="2174956" y="3394730"/>
                </a:cubicBezTo>
                <a:cubicBezTo>
                  <a:pt x="2177801" y="3385242"/>
                  <a:pt x="2179226" y="3368875"/>
                  <a:pt x="2179226" y="3345630"/>
                </a:cubicBezTo>
                <a:cubicBezTo>
                  <a:pt x="2179226" y="3276369"/>
                  <a:pt x="2153134" y="3225373"/>
                  <a:pt x="2100951" y="3192640"/>
                </a:cubicBezTo>
                <a:lnTo>
                  <a:pt x="1986707" y="3192640"/>
                </a:lnTo>
                <a:lnTo>
                  <a:pt x="1888187" y="3192640"/>
                </a:lnTo>
                <a:lnTo>
                  <a:pt x="1391822" y="3192640"/>
                </a:lnTo>
                <a:cubicBezTo>
                  <a:pt x="1412221" y="3258580"/>
                  <a:pt x="1422421" y="3319302"/>
                  <a:pt x="1422421" y="3374805"/>
                </a:cubicBezTo>
                <a:cubicBezTo>
                  <a:pt x="1422421" y="3423667"/>
                  <a:pt x="1418151" y="3471581"/>
                  <a:pt x="1409612" y="3518546"/>
                </a:cubicBezTo>
                <a:cubicBezTo>
                  <a:pt x="1407715" y="3530405"/>
                  <a:pt x="1397515" y="3566459"/>
                  <a:pt x="1379014" y="3626706"/>
                </a:cubicBezTo>
                <a:cubicBezTo>
                  <a:pt x="1377590" y="3630976"/>
                  <a:pt x="1370237" y="3646393"/>
                  <a:pt x="1356955" y="3672959"/>
                </a:cubicBezTo>
                <a:cubicBezTo>
                  <a:pt x="1346518" y="3693832"/>
                  <a:pt x="1341299" y="3709961"/>
                  <a:pt x="1341299" y="3721347"/>
                </a:cubicBezTo>
                <a:cubicBezTo>
                  <a:pt x="1341299" y="3752182"/>
                  <a:pt x="1362647" y="3786575"/>
                  <a:pt x="1405342" y="3824527"/>
                </a:cubicBezTo>
                <a:cubicBezTo>
                  <a:pt x="1420522" y="3849195"/>
                  <a:pt x="1451121" y="3876472"/>
                  <a:pt x="1497137" y="3906359"/>
                </a:cubicBezTo>
                <a:cubicBezTo>
                  <a:pt x="1537933" y="3932925"/>
                  <a:pt x="1573751" y="3948105"/>
                  <a:pt x="1604586" y="3951900"/>
                </a:cubicBezTo>
                <a:cubicBezTo>
                  <a:pt x="1622139" y="3954747"/>
                  <a:pt x="1639454" y="3956170"/>
                  <a:pt x="1656532" y="3956170"/>
                </a:cubicBezTo>
                <a:cubicBezTo>
                  <a:pt x="1749512" y="3956170"/>
                  <a:pt x="1826363" y="3920116"/>
                  <a:pt x="1887085" y="3848009"/>
                </a:cubicBezTo>
                <a:lnTo>
                  <a:pt x="1887085" y="3976094"/>
                </a:lnTo>
                <a:cubicBezTo>
                  <a:pt x="1862417" y="3987479"/>
                  <a:pt x="1828972" y="4002660"/>
                  <a:pt x="1786751" y="4021635"/>
                </a:cubicBezTo>
                <a:cubicBezTo>
                  <a:pt x="1742159" y="4037290"/>
                  <a:pt x="1709188" y="4045118"/>
                  <a:pt x="1687842" y="4045118"/>
                </a:cubicBezTo>
                <a:cubicBezTo>
                  <a:pt x="1643723" y="4045118"/>
                  <a:pt x="1589405" y="4030412"/>
                  <a:pt x="1524888" y="4000999"/>
                </a:cubicBezTo>
                <a:cubicBezTo>
                  <a:pt x="1500220" y="3989614"/>
                  <a:pt x="1469148" y="3968267"/>
                  <a:pt x="1431671" y="3936957"/>
                </a:cubicBezTo>
                <a:cubicBezTo>
                  <a:pt x="1424081" y="3930790"/>
                  <a:pt x="1408901" y="3918218"/>
                  <a:pt x="1386130" y="3899243"/>
                </a:cubicBezTo>
                <a:cubicBezTo>
                  <a:pt x="1311650" y="3836623"/>
                  <a:pt x="1249979" y="3759298"/>
                  <a:pt x="1201118" y="3667267"/>
                </a:cubicBezTo>
                <a:cubicBezTo>
                  <a:pt x="1197797" y="3661100"/>
                  <a:pt x="1192579" y="3646631"/>
                  <a:pt x="1185463" y="3623860"/>
                </a:cubicBezTo>
                <a:cubicBezTo>
                  <a:pt x="1173603" y="3586383"/>
                  <a:pt x="1167673" y="3559106"/>
                  <a:pt x="1167673" y="3542028"/>
                </a:cubicBezTo>
                <a:cubicBezTo>
                  <a:pt x="1167673" y="3524475"/>
                  <a:pt x="1171706" y="3507397"/>
                  <a:pt x="1179770" y="3490793"/>
                </a:cubicBezTo>
                <a:cubicBezTo>
                  <a:pt x="1189258" y="3470869"/>
                  <a:pt x="1201355" y="3459247"/>
                  <a:pt x="1216061" y="3455926"/>
                </a:cubicBezTo>
                <a:cubicBezTo>
                  <a:pt x="1229819" y="3455926"/>
                  <a:pt x="1240492" y="3456400"/>
                  <a:pt x="1248082" y="3457349"/>
                </a:cubicBezTo>
                <a:cubicBezTo>
                  <a:pt x="1269905" y="3460195"/>
                  <a:pt x="1283898" y="3461618"/>
                  <a:pt x="1290066" y="3461618"/>
                </a:cubicBezTo>
                <a:cubicBezTo>
                  <a:pt x="1308093" y="3457823"/>
                  <a:pt x="1322087" y="3439085"/>
                  <a:pt x="1332049" y="3405403"/>
                </a:cubicBezTo>
                <a:cubicBezTo>
                  <a:pt x="1340114" y="3377889"/>
                  <a:pt x="1344145" y="3352035"/>
                  <a:pt x="1344145" y="3327841"/>
                </a:cubicBezTo>
                <a:cubicBezTo>
                  <a:pt x="1344145" y="3274235"/>
                  <a:pt x="1325170" y="3229168"/>
                  <a:pt x="1287219" y="3192640"/>
                </a:cubicBezTo>
                <a:lnTo>
                  <a:pt x="1164152" y="3192640"/>
                </a:lnTo>
                <a:lnTo>
                  <a:pt x="1059512" y="3192640"/>
                </a:lnTo>
                <a:lnTo>
                  <a:pt x="918656" y="3192640"/>
                </a:lnTo>
                <a:lnTo>
                  <a:pt x="918656" y="4114853"/>
                </a:lnTo>
                <a:lnTo>
                  <a:pt x="788436" y="3984633"/>
                </a:lnTo>
                <a:lnTo>
                  <a:pt x="788436" y="3686479"/>
                </a:lnTo>
                <a:lnTo>
                  <a:pt x="485301" y="3686479"/>
                </a:lnTo>
                <a:cubicBezTo>
                  <a:pt x="485301" y="3740560"/>
                  <a:pt x="485301" y="3788473"/>
                  <a:pt x="485301" y="3830219"/>
                </a:cubicBezTo>
                <a:cubicBezTo>
                  <a:pt x="485775" y="3852990"/>
                  <a:pt x="481054" y="3868170"/>
                  <a:pt x="471136" y="3875761"/>
                </a:cubicBezTo>
                <a:cubicBezTo>
                  <a:pt x="467363" y="3878607"/>
                  <a:pt x="452968" y="3880030"/>
                  <a:pt x="427951" y="3880030"/>
                </a:cubicBezTo>
                <a:cubicBezTo>
                  <a:pt x="417092" y="3880030"/>
                  <a:pt x="363990" y="3823596"/>
                  <a:pt x="268645" y="3710729"/>
                </a:cubicBezTo>
                <a:cubicBezTo>
                  <a:pt x="260625" y="3701752"/>
                  <a:pt x="246230" y="3685693"/>
                  <a:pt x="225461" y="3662552"/>
                </a:cubicBezTo>
                <a:cubicBezTo>
                  <a:pt x="210829" y="3645549"/>
                  <a:pt x="203513" y="3628782"/>
                  <a:pt x="203513" y="3612252"/>
                </a:cubicBezTo>
                <a:cubicBezTo>
                  <a:pt x="203513" y="3580142"/>
                  <a:pt x="224149" y="3564087"/>
                  <a:pt x="265421" y="3564087"/>
                </a:cubicBezTo>
                <a:cubicBezTo>
                  <a:pt x="290564" y="3564087"/>
                  <a:pt x="325668" y="3564087"/>
                  <a:pt x="370735" y="3564087"/>
                </a:cubicBezTo>
                <a:lnTo>
                  <a:pt x="370735" y="3192640"/>
                </a:lnTo>
                <a:lnTo>
                  <a:pt x="97487" y="3192640"/>
                </a:lnTo>
                <a:close/>
                <a:moveTo>
                  <a:pt x="5509281" y="1866442"/>
                </a:moveTo>
                <a:cubicBezTo>
                  <a:pt x="5564199" y="1904867"/>
                  <a:pt x="5591895" y="1954915"/>
                  <a:pt x="5592370" y="2016586"/>
                </a:cubicBezTo>
                <a:lnTo>
                  <a:pt x="5585746" y="2073732"/>
                </a:lnTo>
                <a:lnTo>
                  <a:pt x="5535868" y="1990954"/>
                </a:lnTo>
                <a:lnTo>
                  <a:pt x="5456854" y="1878406"/>
                </a:lnTo>
                <a:close/>
                <a:moveTo>
                  <a:pt x="5228750" y="1751877"/>
                </a:moveTo>
                <a:cubicBezTo>
                  <a:pt x="5242507" y="1755672"/>
                  <a:pt x="5277849" y="1757569"/>
                  <a:pt x="5334776" y="1757569"/>
                </a:cubicBezTo>
                <a:lnTo>
                  <a:pt x="5370193" y="1754968"/>
                </a:lnTo>
                <a:lnTo>
                  <a:pt x="5456854" y="1878406"/>
                </a:lnTo>
                <a:lnTo>
                  <a:pt x="5427429" y="1885121"/>
                </a:lnTo>
                <a:cubicBezTo>
                  <a:pt x="5403163" y="1889272"/>
                  <a:pt x="5381915" y="1891347"/>
                  <a:pt x="5363684" y="1891347"/>
                </a:cubicBezTo>
                <a:close/>
                <a:moveTo>
                  <a:pt x="4978239" y="1751877"/>
                </a:moveTo>
                <a:cubicBezTo>
                  <a:pt x="5001462" y="1810701"/>
                  <a:pt x="5051454" y="1891822"/>
                  <a:pt x="5128217" y="1995238"/>
                </a:cubicBezTo>
                <a:cubicBezTo>
                  <a:pt x="5158548" y="2036036"/>
                  <a:pt x="5175844" y="2059756"/>
                  <a:pt x="5180106" y="2066397"/>
                </a:cubicBezTo>
                <a:cubicBezTo>
                  <a:pt x="5202381" y="2093437"/>
                  <a:pt x="5223232" y="2114310"/>
                  <a:pt x="5242660" y="2129016"/>
                </a:cubicBezTo>
                <a:cubicBezTo>
                  <a:pt x="5314210" y="2184520"/>
                  <a:pt x="5382208" y="2212272"/>
                  <a:pt x="5446651" y="2212272"/>
                </a:cubicBezTo>
                <a:cubicBezTo>
                  <a:pt x="5519866" y="2199819"/>
                  <a:pt x="5565492" y="2160015"/>
                  <a:pt x="5583529" y="2092859"/>
                </a:cubicBezTo>
                <a:lnTo>
                  <a:pt x="5585746" y="2073732"/>
                </a:lnTo>
                <a:lnTo>
                  <a:pt x="5664345" y="2204178"/>
                </a:lnTo>
                <a:lnTo>
                  <a:pt x="5674629" y="2223837"/>
                </a:lnTo>
                <a:lnTo>
                  <a:pt x="5662817" y="2247062"/>
                </a:lnTo>
                <a:cubicBezTo>
                  <a:pt x="5617275" y="2309733"/>
                  <a:pt x="5553233" y="2341306"/>
                  <a:pt x="5470689" y="2341780"/>
                </a:cubicBezTo>
                <a:cubicBezTo>
                  <a:pt x="5412813" y="2342255"/>
                  <a:pt x="5344738" y="2315926"/>
                  <a:pt x="5266464" y="2262794"/>
                </a:cubicBezTo>
                <a:cubicBezTo>
                  <a:pt x="5228038" y="2236703"/>
                  <a:pt x="5182023" y="2181911"/>
                  <a:pt x="5128417" y="2098418"/>
                </a:cubicBezTo>
                <a:cubicBezTo>
                  <a:pt x="5112762" y="2073750"/>
                  <a:pt x="5095684" y="2044575"/>
                  <a:pt x="5077182" y="2010894"/>
                </a:cubicBezTo>
                <a:lnTo>
                  <a:pt x="5050854" y="1962506"/>
                </a:lnTo>
                <a:cubicBezTo>
                  <a:pt x="5047533" y="1957287"/>
                  <a:pt x="5041129" y="1946139"/>
                  <a:pt x="5031641" y="1929061"/>
                </a:cubicBezTo>
                <a:lnTo>
                  <a:pt x="4947674" y="1773224"/>
                </a:lnTo>
                <a:close/>
                <a:moveTo>
                  <a:pt x="849907" y="1681430"/>
                </a:moveTo>
                <a:cubicBezTo>
                  <a:pt x="797724" y="1681430"/>
                  <a:pt x="755740" y="1697677"/>
                  <a:pt x="723957" y="1730173"/>
                </a:cubicBezTo>
                <a:cubicBezTo>
                  <a:pt x="692172" y="1762669"/>
                  <a:pt x="676279" y="1805246"/>
                  <a:pt x="676279" y="1857903"/>
                </a:cubicBezTo>
                <a:cubicBezTo>
                  <a:pt x="676279" y="1913406"/>
                  <a:pt x="717078" y="1941158"/>
                  <a:pt x="798673" y="1941158"/>
                </a:cubicBezTo>
                <a:cubicBezTo>
                  <a:pt x="848958" y="1941158"/>
                  <a:pt x="896159" y="1923369"/>
                  <a:pt x="940278" y="1887789"/>
                </a:cubicBezTo>
                <a:cubicBezTo>
                  <a:pt x="986768" y="1850313"/>
                  <a:pt x="1010013" y="1806906"/>
                  <a:pt x="1010013" y="1757569"/>
                </a:cubicBezTo>
                <a:cubicBezTo>
                  <a:pt x="1010013" y="1738119"/>
                  <a:pt x="987480" y="1719855"/>
                  <a:pt x="942413" y="1702777"/>
                </a:cubicBezTo>
                <a:cubicBezTo>
                  <a:pt x="905410" y="1688546"/>
                  <a:pt x="874575" y="1681430"/>
                  <a:pt x="849907" y="1681430"/>
                </a:cubicBezTo>
                <a:close/>
                <a:moveTo>
                  <a:pt x="6173646" y="1608848"/>
                </a:moveTo>
                <a:cubicBezTo>
                  <a:pt x="6115770" y="1608848"/>
                  <a:pt x="6066077" y="1629603"/>
                  <a:pt x="6024569" y="1671112"/>
                </a:cubicBezTo>
                <a:cubicBezTo>
                  <a:pt x="5983060" y="1712621"/>
                  <a:pt x="5962305" y="1762313"/>
                  <a:pt x="5962305" y="1820189"/>
                </a:cubicBezTo>
                <a:cubicBezTo>
                  <a:pt x="5962305" y="1832523"/>
                  <a:pt x="5963017" y="1842723"/>
                  <a:pt x="5964440" y="1850787"/>
                </a:cubicBezTo>
                <a:cubicBezTo>
                  <a:pt x="5980569" y="1944242"/>
                  <a:pt x="6015674" y="2024888"/>
                  <a:pt x="6069754" y="2092726"/>
                </a:cubicBezTo>
                <a:lnTo>
                  <a:pt x="6268287" y="2341780"/>
                </a:lnTo>
                <a:lnTo>
                  <a:pt x="6293192" y="2311182"/>
                </a:lnTo>
                <a:lnTo>
                  <a:pt x="6088967" y="2027260"/>
                </a:lnTo>
                <a:cubicBezTo>
                  <a:pt x="6067145" y="1978398"/>
                  <a:pt x="6053625" y="1941870"/>
                  <a:pt x="6048407" y="1917676"/>
                </a:cubicBezTo>
                <a:cubicBezTo>
                  <a:pt x="6046035" y="1906290"/>
                  <a:pt x="6044849" y="1892771"/>
                  <a:pt x="6044849" y="1877115"/>
                </a:cubicBezTo>
                <a:cubicBezTo>
                  <a:pt x="6044849" y="1823984"/>
                  <a:pt x="6065010" y="1782949"/>
                  <a:pt x="6105334" y="1754011"/>
                </a:cubicBezTo>
                <a:cubicBezTo>
                  <a:pt x="6140913" y="1728869"/>
                  <a:pt x="6186454" y="1716298"/>
                  <a:pt x="6241958" y="1716298"/>
                </a:cubicBezTo>
                <a:lnTo>
                  <a:pt x="6478204" y="1716298"/>
                </a:lnTo>
                <a:lnTo>
                  <a:pt x="6478204" y="1608848"/>
                </a:lnTo>
                <a:close/>
                <a:moveTo>
                  <a:pt x="6645799" y="1420990"/>
                </a:moveTo>
                <a:lnTo>
                  <a:pt x="6979532" y="1420990"/>
                </a:lnTo>
                <a:lnTo>
                  <a:pt x="6979532" y="1736933"/>
                </a:lnTo>
                <a:cubicBezTo>
                  <a:pt x="6964351" y="1766820"/>
                  <a:pt x="6951305" y="1787930"/>
                  <a:pt x="6940395" y="1800264"/>
                </a:cubicBezTo>
                <a:cubicBezTo>
                  <a:pt x="6912879" y="1826830"/>
                  <a:pt x="6893904" y="1843434"/>
                  <a:pt x="6883468" y="1850075"/>
                </a:cubicBezTo>
                <a:cubicBezTo>
                  <a:pt x="6852632" y="1872846"/>
                  <a:pt x="6816579" y="1884231"/>
                  <a:pt x="6775307" y="1884231"/>
                </a:cubicBezTo>
                <a:cubicBezTo>
                  <a:pt x="6736882" y="1884231"/>
                  <a:pt x="6704860" y="1865256"/>
                  <a:pt x="6679243" y="1827305"/>
                </a:cubicBezTo>
                <a:cubicBezTo>
                  <a:pt x="6656947" y="1794097"/>
                  <a:pt x="6645799" y="1757095"/>
                  <a:pt x="6645799" y="1716298"/>
                </a:cubicBezTo>
                <a:close/>
                <a:moveTo>
                  <a:pt x="2104765" y="1420990"/>
                </a:moveTo>
                <a:lnTo>
                  <a:pt x="2104765" y="1592482"/>
                </a:lnTo>
                <a:cubicBezTo>
                  <a:pt x="2036616" y="1591059"/>
                  <a:pt x="2006329" y="1590347"/>
                  <a:pt x="2013905" y="1590347"/>
                </a:cubicBezTo>
                <a:cubicBezTo>
                  <a:pt x="1877132" y="1590347"/>
                  <a:pt x="1808746" y="1622605"/>
                  <a:pt x="1808746" y="1687123"/>
                </a:cubicBezTo>
                <a:cubicBezTo>
                  <a:pt x="1808746" y="1741677"/>
                  <a:pt x="1866383" y="1768955"/>
                  <a:pt x="1981661" y="1768955"/>
                </a:cubicBezTo>
                <a:lnTo>
                  <a:pt x="2170231" y="1768955"/>
                </a:lnTo>
                <a:lnTo>
                  <a:pt x="2274833" y="1877115"/>
                </a:lnTo>
                <a:cubicBezTo>
                  <a:pt x="2183751" y="1882334"/>
                  <a:pt x="2135363" y="1885417"/>
                  <a:pt x="2129671" y="1886366"/>
                </a:cubicBezTo>
                <a:cubicBezTo>
                  <a:pt x="2073693" y="1894431"/>
                  <a:pt x="2030048" y="1912932"/>
                  <a:pt x="1998739" y="1941870"/>
                </a:cubicBezTo>
                <a:cubicBezTo>
                  <a:pt x="1975969" y="1963217"/>
                  <a:pt x="1965057" y="1989072"/>
                  <a:pt x="1966006" y="2019433"/>
                </a:cubicBezTo>
                <a:cubicBezTo>
                  <a:pt x="1966955" y="2045998"/>
                  <a:pt x="1979052" y="2068176"/>
                  <a:pt x="2002297" y="2085966"/>
                </a:cubicBezTo>
                <a:cubicBezTo>
                  <a:pt x="2025542" y="2103755"/>
                  <a:pt x="2051633" y="2112650"/>
                  <a:pt x="2080571" y="2112650"/>
                </a:cubicBezTo>
                <a:cubicBezTo>
                  <a:pt x="2207707" y="2112650"/>
                  <a:pt x="2320613" y="2042915"/>
                  <a:pt x="2419286" y="1903444"/>
                </a:cubicBezTo>
                <a:lnTo>
                  <a:pt x="2419286" y="1420990"/>
                </a:lnTo>
                <a:close/>
                <a:moveTo>
                  <a:pt x="457112" y="1420990"/>
                </a:moveTo>
                <a:cubicBezTo>
                  <a:pt x="489845" y="1491200"/>
                  <a:pt x="506211" y="1554293"/>
                  <a:pt x="506211" y="1610271"/>
                </a:cubicBezTo>
                <a:cubicBezTo>
                  <a:pt x="506211" y="1698034"/>
                  <a:pt x="495537" y="1766583"/>
                  <a:pt x="474190" y="1815919"/>
                </a:cubicBezTo>
                <a:lnTo>
                  <a:pt x="458535" y="1848652"/>
                </a:lnTo>
                <a:cubicBezTo>
                  <a:pt x="450470" y="1863833"/>
                  <a:pt x="437899" y="1878895"/>
                  <a:pt x="420821" y="1893838"/>
                </a:cubicBezTo>
                <a:cubicBezTo>
                  <a:pt x="403743" y="1908781"/>
                  <a:pt x="389986" y="1917676"/>
                  <a:pt x="379549" y="1920522"/>
                </a:cubicBezTo>
                <a:cubicBezTo>
                  <a:pt x="398525" y="1956576"/>
                  <a:pt x="434341" y="2000694"/>
                  <a:pt x="486998" y="2052877"/>
                </a:cubicBezTo>
                <a:cubicBezTo>
                  <a:pt x="532540" y="2097469"/>
                  <a:pt x="574760" y="2133523"/>
                  <a:pt x="613661" y="2161038"/>
                </a:cubicBezTo>
                <a:cubicBezTo>
                  <a:pt x="673433" y="2203258"/>
                  <a:pt x="742932" y="2223894"/>
                  <a:pt x="822155" y="2222945"/>
                </a:cubicBezTo>
                <a:cubicBezTo>
                  <a:pt x="855362" y="2222471"/>
                  <a:pt x="892602" y="2211323"/>
                  <a:pt x="933873" y="2189501"/>
                </a:cubicBezTo>
                <a:cubicBezTo>
                  <a:pt x="975146" y="2167679"/>
                  <a:pt x="1004795" y="2143248"/>
                  <a:pt x="1022822" y="2116208"/>
                </a:cubicBezTo>
                <a:lnTo>
                  <a:pt x="1022822" y="1956813"/>
                </a:lnTo>
                <a:cubicBezTo>
                  <a:pt x="946920" y="2007573"/>
                  <a:pt x="882403" y="2032953"/>
                  <a:pt x="829271" y="2032953"/>
                </a:cubicBezTo>
                <a:cubicBezTo>
                  <a:pt x="766651" y="2032953"/>
                  <a:pt x="713164" y="2010300"/>
                  <a:pt x="668808" y="1964996"/>
                </a:cubicBezTo>
                <a:cubicBezTo>
                  <a:pt x="624453" y="1919692"/>
                  <a:pt x="602276" y="1865493"/>
                  <a:pt x="602276" y="1802399"/>
                </a:cubicBezTo>
                <a:cubicBezTo>
                  <a:pt x="602276" y="1663403"/>
                  <a:pt x="673196" y="1593905"/>
                  <a:pt x="815039" y="1593905"/>
                </a:cubicBezTo>
                <a:cubicBezTo>
                  <a:pt x="872440" y="1593905"/>
                  <a:pt x="942887" y="1622131"/>
                  <a:pt x="1026380" y="1678583"/>
                </a:cubicBezTo>
                <a:lnTo>
                  <a:pt x="1026380" y="1420990"/>
                </a:lnTo>
                <a:close/>
                <a:moveTo>
                  <a:pt x="5120556" y="1420278"/>
                </a:moveTo>
                <a:lnTo>
                  <a:pt x="5551098" y="1420278"/>
                </a:lnTo>
                <a:cubicBezTo>
                  <a:pt x="5605178" y="1485411"/>
                  <a:pt x="5632218" y="1541744"/>
                  <a:pt x="5632218" y="1589280"/>
                </a:cubicBezTo>
                <a:cubicBezTo>
                  <a:pt x="5626526" y="1621605"/>
                  <a:pt x="5608973" y="1653693"/>
                  <a:pt x="5579561" y="1685544"/>
                </a:cubicBezTo>
                <a:cubicBezTo>
                  <a:pt x="5559637" y="1707417"/>
                  <a:pt x="5538289" y="1722157"/>
                  <a:pt x="5515519" y="1729762"/>
                </a:cubicBezTo>
                <a:cubicBezTo>
                  <a:pt x="5488241" y="1739031"/>
                  <a:pt x="5459541" y="1745983"/>
                  <a:pt x="5429417" y="1750618"/>
                </a:cubicBezTo>
                <a:lnTo>
                  <a:pt x="5370193" y="1754968"/>
                </a:lnTo>
                <a:lnTo>
                  <a:pt x="5250545" y="1584543"/>
                </a:lnTo>
                <a:close/>
                <a:moveTo>
                  <a:pt x="4741315" y="1322791"/>
                </a:moveTo>
                <a:lnTo>
                  <a:pt x="5043410" y="1322791"/>
                </a:lnTo>
                <a:lnTo>
                  <a:pt x="5120556" y="1420278"/>
                </a:lnTo>
                <a:lnTo>
                  <a:pt x="4840936" y="1420278"/>
                </a:lnTo>
                <a:close/>
                <a:moveTo>
                  <a:pt x="9525" y="1322791"/>
                </a:moveTo>
                <a:lnTo>
                  <a:pt x="1190626" y="1322791"/>
                </a:lnTo>
                <a:lnTo>
                  <a:pt x="1293224" y="1322791"/>
                </a:lnTo>
                <a:lnTo>
                  <a:pt x="1551863" y="1322791"/>
                </a:lnTo>
                <a:lnTo>
                  <a:pt x="1657425" y="1322791"/>
                </a:lnTo>
                <a:lnTo>
                  <a:pt x="2581275" y="1322791"/>
                </a:lnTo>
                <a:lnTo>
                  <a:pt x="2680437" y="1322791"/>
                </a:lnTo>
                <a:lnTo>
                  <a:pt x="2941801" y="1322791"/>
                </a:lnTo>
                <a:lnTo>
                  <a:pt x="3048073" y="1322791"/>
                </a:lnTo>
                <a:lnTo>
                  <a:pt x="3645558" y="1322791"/>
                </a:lnTo>
                <a:lnTo>
                  <a:pt x="3825589" y="1322791"/>
                </a:lnTo>
                <a:lnTo>
                  <a:pt x="4094568" y="1322791"/>
                </a:lnTo>
                <a:lnTo>
                  <a:pt x="4192055" y="1420990"/>
                </a:lnTo>
                <a:lnTo>
                  <a:pt x="3952963" y="1420990"/>
                </a:lnTo>
                <a:lnTo>
                  <a:pt x="3952963" y="2343203"/>
                </a:lnTo>
                <a:lnTo>
                  <a:pt x="3819896" y="2210137"/>
                </a:lnTo>
                <a:lnTo>
                  <a:pt x="3819896" y="1877053"/>
                </a:lnTo>
                <a:lnTo>
                  <a:pt x="3815761" y="1877560"/>
                </a:lnTo>
                <a:cubicBezTo>
                  <a:pt x="3767640" y="1885210"/>
                  <a:pt x="3715649" y="1903800"/>
                  <a:pt x="3659790" y="1933331"/>
                </a:cubicBezTo>
                <a:cubicBezTo>
                  <a:pt x="3581990" y="1974603"/>
                  <a:pt x="3516524" y="2027497"/>
                  <a:pt x="3463393" y="2092014"/>
                </a:cubicBezTo>
                <a:lnTo>
                  <a:pt x="3550206" y="2203733"/>
                </a:lnTo>
                <a:cubicBezTo>
                  <a:pt x="3554475" y="2216067"/>
                  <a:pt x="3556611" y="2226741"/>
                  <a:pt x="3556611" y="2235754"/>
                </a:cubicBezTo>
                <a:cubicBezTo>
                  <a:pt x="3556611" y="2245716"/>
                  <a:pt x="3554001" y="2253544"/>
                  <a:pt x="3548783" y="2259236"/>
                </a:cubicBezTo>
                <a:cubicBezTo>
                  <a:pt x="3529807" y="2265878"/>
                  <a:pt x="3506088" y="2264692"/>
                  <a:pt x="3477624" y="2255678"/>
                </a:cubicBezTo>
                <a:lnTo>
                  <a:pt x="3356655" y="2217253"/>
                </a:lnTo>
                <a:cubicBezTo>
                  <a:pt x="3333410" y="2209663"/>
                  <a:pt x="3318466" y="2203258"/>
                  <a:pt x="3311825" y="2198040"/>
                </a:cubicBezTo>
                <a:cubicBezTo>
                  <a:pt x="3307556" y="2194245"/>
                  <a:pt x="3302100" y="2185231"/>
                  <a:pt x="3295459" y="2171000"/>
                </a:cubicBezTo>
                <a:cubicBezTo>
                  <a:pt x="3290240" y="2159614"/>
                  <a:pt x="3287632" y="2150601"/>
                  <a:pt x="3287632" y="2143960"/>
                </a:cubicBezTo>
                <a:cubicBezTo>
                  <a:pt x="3287632" y="2135895"/>
                  <a:pt x="3297830" y="2115971"/>
                  <a:pt x="3318229" y="2084187"/>
                </a:cubicBezTo>
                <a:cubicBezTo>
                  <a:pt x="3350962" y="2049556"/>
                  <a:pt x="3383932" y="2014926"/>
                  <a:pt x="3417140" y="1980295"/>
                </a:cubicBezTo>
                <a:cubicBezTo>
                  <a:pt x="3499209" y="1905342"/>
                  <a:pt x="3585074" y="1851973"/>
                  <a:pt x="3674733" y="1820189"/>
                </a:cubicBezTo>
                <a:cubicBezTo>
                  <a:pt x="3605472" y="1749979"/>
                  <a:pt x="3504427" y="1714874"/>
                  <a:pt x="3371598" y="1714874"/>
                </a:cubicBezTo>
                <a:cubicBezTo>
                  <a:pt x="3353571" y="1714874"/>
                  <a:pt x="3335545" y="1715586"/>
                  <a:pt x="3317518" y="1717009"/>
                </a:cubicBezTo>
                <a:lnTo>
                  <a:pt x="3302575" y="1863595"/>
                </a:lnTo>
                <a:cubicBezTo>
                  <a:pt x="3289766" y="1887789"/>
                  <a:pt x="3276008" y="1900123"/>
                  <a:pt x="3261303" y="1900598"/>
                </a:cubicBezTo>
                <a:cubicBezTo>
                  <a:pt x="3247545" y="1893482"/>
                  <a:pt x="3235211" y="1878776"/>
                  <a:pt x="3224300" y="1856480"/>
                </a:cubicBezTo>
                <a:lnTo>
                  <a:pt x="3171643" y="1749030"/>
                </a:lnTo>
                <a:cubicBezTo>
                  <a:pt x="3158360" y="1721516"/>
                  <a:pt x="3151719" y="1698271"/>
                  <a:pt x="3151719" y="1679295"/>
                </a:cubicBezTo>
                <a:cubicBezTo>
                  <a:pt x="3151719" y="1668384"/>
                  <a:pt x="3153853" y="1657473"/>
                  <a:pt x="3158123" y="1646562"/>
                </a:cubicBezTo>
                <a:cubicBezTo>
                  <a:pt x="3164290" y="1631382"/>
                  <a:pt x="3173778" y="1621420"/>
                  <a:pt x="3186586" y="1616676"/>
                </a:cubicBezTo>
                <a:cubicBezTo>
                  <a:pt x="3194176" y="1613829"/>
                  <a:pt x="3210780" y="1611457"/>
                  <a:pt x="3236397" y="1609560"/>
                </a:cubicBezTo>
                <a:cubicBezTo>
                  <a:pt x="3270079" y="1604816"/>
                  <a:pt x="3303286" y="1602444"/>
                  <a:pt x="3336019" y="1602444"/>
                </a:cubicBezTo>
                <a:cubicBezTo>
                  <a:pt x="3521505" y="1602444"/>
                  <a:pt x="3672836" y="1663640"/>
                  <a:pt x="3790010" y="1786033"/>
                </a:cubicBezTo>
                <a:lnTo>
                  <a:pt x="3819896" y="1783044"/>
                </a:lnTo>
                <a:lnTo>
                  <a:pt x="3819896" y="1420990"/>
                </a:lnTo>
                <a:lnTo>
                  <a:pt x="3742334" y="1420990"/>
                </a:lnTo>
                <a:lnTo>
                  <a:pt x="3145561" y="1420990"/>
                </a:lnTo>
                <a:lnTo>
                  <a:pt x="3041423" y="1420990"/>
                </a:lnTo>
                <a:lnTo>
                  <a:pt x="2902911" y="1420990"/>
                </a:lnTo>
                <a:lnTo>
                  <a:pt x="2902911" y="2343203"/>
                </a:lnTo>
                <a:lnTo>
                  <a:pt x="2785499" y="2225080"/>
                </a:lnTo>
                <a:lnTo>
                  <a:pt x="2785499" y="1420990"/>
                </a:lnTo>
                <a:lnTo>
                  <a:pt x="2777211" y="1420990"/>
                </a:lnTo>
                <a:lnTo>
                  <a:pt x="2679474" y="1420990"/>
                </a:lnTo>
                <a:lnTo>
                  <a:pt x="2536697" y="1420990"/>
                </a:lnTo>
                <a:lnTo>
                  <a:pt x="2536697" y="2343203"/>
                </a:lnTo>
                <a:lnTo>
                  <a:pt x="2423555" y="2227215"/>
                </a:lnTo>
                <a:lnTo>
                  <a:pt x="2423555" y="2073513"/>
                </a:lnTo>
                <a:cubicBezTo>
                  <a:pt x="2390348" y="2112887"/>
                  <a:pt x="2347178" y="2143960"/>
                  <a:pt x="2294047" y="2166730"/>
                </a:cubicBezTo>
                <a:cubicBezTo>
                  <a:pt x="2243761" y="2188078"/>
                  <a:pt x="2191815" y="2198752"/>
                  <a:pt x="2138209" y="2198752"/>
                </a:cubicBezTo>
                <a:cubicBezTo>
                  <a:pt x="2072744" y="2198752"/>
                  <a:pt x="2018663" y="2180488"/>
                  <a:pt x="1975969" y="2143960"/>
                </a:cubicBezTo>
                <a:cubicBezTo>
                  <a:pt x="1931375" y="2105060"/>
                  <a:pt x="1909079" y="2054300"/>
                  <a:pt x="1909079" y="1991681"/>
                </a:cubicBezTo>
                <a:cubicBezTo>
                  <a:pt x="1909079" y="1936177"/>
                  <a:pt x="1935171" y="1891110"/>
                  <a:pt x="1987353" y="1856480"/>
                </a:cubicBezTo>
                <a:cubicBezTo>
                  <a:pt x="1947631" y="1856480"/>
                  <a:pt x="1921383" y="1854108"/>
                  <a:pt x="1908612" y="1849364"/>
                </a:cubicBezTo>
                <a:cubicBezTo>
                  <a:pt x="1866051" y="1833709"/>
                  <a:pt x="1831294" y="1809515"/>
                  <a:pt x="1804342" y="1776782"/>
                </a:cubicBezTo>
                <a:cubicBezTo>
                  <a:pt x="1775494" y="1741677"/>
                  <a:pt x="1761070" y="1702540"/>
                  <a:pt x="1761070" y="1659371"/>
                </a:cubicBezTo>
                <a:cubicBezTo>
                  <a:pt x="1761070" y="1590110"/>
                  <a:pt x="1782892" y="1544094"/>
                  <a:pt x="1826536" y="1521323"/>
                </a:cubicBezTo>
                <a:cubicBezTo>
                  <a:pt x="1855948" y="1505668"/>
                  <a:pt x="1909554" y="1497841"/>
                  <a:pt x="1987353" y="1497841"/>
                </a:cubicBezTo>
                <a:lnTo>
                  <a:pt x="1987353" y="1420990"/>
                </a:lnTo>
                <a:lnTo>
                  <a:pt x="1754912" y="1420990"/>
                </a:lnTo>
                <a:lnTo>
                  <a:pt x="1650062" y="1420990"/>
                </a:lnTo>
                <a:lnTo>
                  <a:pt x="1512261" y="1420990"/>
                </a:lnTo>
                <a:lnTo>
                  <a:pt x="1512261" y="2343203"/>
                </a:lnTo>
                <a:lnTo>
                  <a:pt x="1394850" y="2225080"/>
                </a:lnTo>
                <a:lnTo>
                  <a:pt x="1394850" y="1420990"/>
                </a:lnTo>
                <a:lnTo>
                  <a:pt x="1390711" y="1420990"/>
                </a:lnTo>
                <a:lnTo>
                  <a:pt x="1288824" y="1420990"/>
                </a:lnTo>
                <a:lnTo>
                  <a:pt x="1145926" y="1420990"/>
                </a:lnTo>
                <a:lnTo>
                  <a:pt x="1145926" y="2343203"/>
                </a:lnTo>
                <a:lnTo>
                  <a:pt x="1030649" y="2230717"/>
                </a:lnTo>
                <a:lnTo>
                  <a:pt x="1030649" y="2221522"/>
                </a:lnTo>
                <a:cubicBezTo>
                  <a:pt x="1008353" y="2244767"/>
                  <a:pt x="976094" y="2263269"/>
                  <a:pt x="933873" y="2277026"/>
                </a:cubicBezTo>
                <a:cubicBezTo>
                  <a:pt x="897346" y="2288886"/>
                  <a:pt x="862952" y="2294815"/>
                  <a:pt x="830694" y="2294815"/>
                </a:cubicBezTo>
                <a:cubicBezTo>
                  <a:pt x="763331" y="2294815"/>
                  <a:pt x="700236" y="2282481"/>
                  <a:pt x="641413" y="2257813"/>
                </a:cubicBezTo>
                <a:cubicBezTo>
                  <a:pt x="559343" y="2223183"/>
                  <a:pt x="465651" y="2150127"/>
                  <a:pt x="360336" y="2038645"/>
                </a:cubicBezTo>
                <a:cubicBezTo>
                  <a:pt x="262612" y="1935228"/>
                  <a:pt x="213750" y="1845806"/>
                  <a:pt x="213750" y="1770378"/>
                </a:cubicBezTo>
                <a:cubicBezTo>
                  <a:pt x="213750" y="1756146"/>
                  <a:pt x="219442" y="1738831"/>
                  <a:pt x="230828" y="1718432"/>
                </a:cubicBezTo>
                <a:cubicBezTo>
                  <a:pt x="241265" y="1699931"/>
                  <a:pt x="253836" y="1688664"/>
                  <a:pt x="268542" y="1684632"/>
                </a:cubicBezTo>
                <a:cubicBezTo>
                  <a:pt x="283248" y="1680600"/>
                  <a:pt x="297480" y="1679295"/>
                  <a:pt x="311237" y="1680719"/>
                </a:cubicBezTo>
                <a:cubicBezTo>
                  <a:pt x="317404" y="1681193"/>
                  <a:pt x="325113" y="1682853"/>
                  <a:pt x="334363" y="1685699"/>
                </a:cubicBezTo>
                <a:cubicBezTo>
                  <a:pt x="343614" y="1688546"/>
                  <a:pt x="349662" y="1689969"/>
                  <a:pt x="352509" y="1689969"/>
                </a:cubicBezTo>
                <a:cubicBezTo>
                  <a:pt x="370535" y="1689969"/>
                  <a:pt x="385716" y="1671705"/>
                  <a:pt x="398050" y="1635177"/>
                </a:cubicBezTo>
                <a:cubicBezTo>
                  <a:pt x="407538" y="1606713"/>
                  <a:pt x="412282" y="1580385"/>
                  <a:pt x="412282" y="1556191"/>
                </a:cubicBezTo>
                <a:cubicBezTo>
                  <a:pt x="412282" y="1498790"/>
                  <a:pt x="390223" y="1453723"/>
                  <a:pt x="346105" y="1420990"/>
                </a:cubicBezTo>
                <a:lnTo>
                  <a:pt x="107012" y="1420990"/>
                </a:lnTo>
                <a:close/>
                <a:moveTo>
                  <a:pt x="4051059" y="0"/>
                </a:moveTo>
                <a:lnTo>
                  <a:pt x="10694026" y="0"/>
                </a:lnTo>
                <a:lnTo>
                  <a:pt x="10694026" y="6858000"/>
                </a:lnTo>
                <a:lnTo>
                  <a:pt x="4051059" y="6858000"/>
                </a:lnTo>
                <a:cubicBezTo>
                  <a:pt x="4049732" y="6400409"/>
                  <a:pt x="4438037" y="5887674"/>
                  <a:pt x="4875046" y="5368045"/>
                </a:cubicBezTo>
                <a:lnTo>
                  <a:pt x="4932535" y="5300320"/>
                </a:lnTo>
                <a:lnTo>
                  <a:pt x="5018307" y="5300320"/>
                </a:lnTo>
                <a:lnTo>
                  <a:pt x="5018307" y="5755023"/>
                </a:lnTo>
                <a:lnTo>
                  <a:pt x="5132161" y="5867453"/>
                </a:lnTo>
                <a:lnTo>
                  <a:pt x="5132161" y="5065151"/>
                </a:lnTo>
                <a:lnTo>
                  <a:pt x="5233948" y="4945240"/>
                </a:lnTo>
                <a:lnTo>
                  <a:pt x="5374099" y="4945240"/>
                </a:lnTo>
                <a:lnTo>
                  <a:pt x="5297865" y="4868450"/>
                </a:lnTo>
                <a:lnTo>
                  <a:pt x="5436916" y="4699952"/>
                </a:lnTo>
                <a:cubicBezTo>
                  <a:pt x="5793604" y="4257088"/>
                  <a:pt x="6078727" y="3824353"/>
                  <a:pt x="6077590" y="3432132"/>
                </a:cubicBezTo>
                <a:lnTo>
                  <a:pt x="6038168" y="3192640"/>
                </a:lnTo>
                <a:lnTo>
                  <a:pt x="6576361" y="3192640"/>
                </a:lnTo>
                <a:lnTo>
                  <a:pt x="6576361" y="3498621"/>
                </a:lnTo>
                <a:cubicBezTo>
                  <a:pt x="6529871" y="3422719"/>
                  <a:pt x="6462033" y="3384767"/>
                  <a:pt x="6372848" y="3384767"/>
                </a:cubicBezTo>
                <a:cubicBezTo>
                  <a:pt x="6302638" y="3384767"/>
                  <a:pt x="6244525" y="3407657"/>
                  <a:pt x="6198509" y="3453435"/>
                </a:cubicBezTo>
                <a:cubicBezTo>
                  <a:pt x="6152494" y="3499214"/>
                  <a:pt x="6129486" y="3557208"/>
                  <a:pt x="6129486" y="3627418"/>
                </a:cubicBezTo>
                <a:cubicBezTo>
                  <a:pt x="6129486" y="3696204"/>
                  <a:pt x="6153798" y="3754080"/>
                  <a:pt x="6202423" y="3801044"/>
                </a:cubicBezTo>
                <a:cubicBezTo>
                  <a:pt x="6251048" y="3848009"/>
                  <a:pt x="6309754" y="3871491"/>
                  <a:pt x="6378540" y="3871491"/>
                </a:cubicBezTo>
                <a:cubicBezTo>
                  <a:pt x="6410324" y="3871491"/>
                  <a:pt x="6446141" y="3863308"/>
                  <a:pt x="6485990" y="3846941"/>
                </a:cubicBezTo>
                <a:cubicBezTo>
                  <a:pt x="6525838" y="3830575"/>
                  <a:pt x="6555962" y="3811006"/>
                  <a:pt x="6576361" y="3788236"/>
                </a:cubicBezTo>
                <a:lnTo>
                  <a:pt x="6576361" y="3995307"/>
                </a:lnTo>
                <a:lnTo>
                  <a:pt x="6693772" y="4114853"/>
                </a:lnTo>
                <a:lnTo>
                  <a:pt x="6693772" y="3650188"/>
                </a:lnTo>
                <a:cubicBezTo>
                  <a:pt x="6724667" y="3606070"/>
                  <a:pt x="6758294" y="3568712"/>
                  <a:pt x="6794656" y="3538114"/>
                </a:cubicBezTo>
                <a:cubicBezTo>
                  <a:pt x="6831017" y="3507516"/>
                  <a:pt x="6861791" y="3491031"/>
                  <a:pt x="6886978" y="3488659"/>
                </a:cubicBezTo>
                <a:cubicBezTo>
                  <a:pt x="6940213" y="3483440"/>
                  <a:pt x="6979429" y="3491505"/>
                  <a:pt x="7004623" y="3512853"/>
                </a:cubicBezTo>
                <a:cubicBezTo>
                  <a:pt x="7044071" y="3547009"/>
                  <a:pt x="7063796" y="3585197"/>
                  <a:pt x="7063796" y="3627418"/>
                </a:cubicBezTo>
                <a:cubicBezTo>
                  <a:pt x="7063796" y="3674382"/>
                  <a:pt x="7038653" y="3717552"/>
                  <a:pt x="6988368" y="3756926"/>
                </a:cubicBezTo>
                <a:cubicBezTo>
                  <a:pt x="6965597" y="3774953"/>
                  <a:pt x="6920530" y="3799621"/>
                  <a:pt x="6853167" y="3830931"/>
                </a:cubicBezTo>
                <a:lnTo>
                  <a:pt x="6905113" y="3931976"/>
                </a:lnTo>
                <a:cubicBezTo>
                  <a:pt x="6972001" y="3904936"/>
                  <a:pt x="7021101" y="3871254"/>
                  <a:pt x="7052411" y="3830931"/>
                </a:cubicBezTo>
                <a:cubicBezTo>
                  <a:pt x="7094157" y="3778748"/>
                  <a:pt x="7115030" y="3723244"/>
                  <a:pt x="7115030" y="3664420"/>
                </a:cubicBezTo>
                <a:cubicBezTo>
                  <a:pt x="7115030" y="3590890"/>
                  <a:pt x="7091270" y="3528863"/>
                  <a:pt x="7043749" y="3478341"/>
                </a:cubicBezTo>
                <a:cubicBezTo>
                  <a:pt x="6996229" y="3427818"/>
                  <a:pt x="6936118" y="3402557"/>
                  <a:pt x="6863418" y="3402557"/>
                </a:cubicBezTo>
                <a:cubicBezTo>
                  <a:pt x="6835377" y="3402557"/>
                  <a:pt x="6805202" y="3407064"/>
                  <a:pt x="6772891" y="3416077"/>
                </a:cubicBezTo>
                <a:cubicBezTo>
                  <a:pt x="6757207" y="3420347"/>
                  <a:pt x="6741289" y="3428411"/>
                  <a:pt x="6725137" y="3440271"/>
                </a:cubicBezTo>
                <a:cubicBezTo>
                  <a:pt x="6718481" y="3445015"/>
                  <a:pt x="6708026" y="3453791"/>
                  <a:pt x="6693772" y="3466600"/>
                </a:cubicBezTo>
                <a:lnTo>
                  <a:pt x="6693772" y="3192640"/>
                </a:lnTo>
                <a:lnTo>
                  <a:pt x="7260286" y="3192640"/>
                </a:lnTo>
                <a:lnTo>
                  <a:pt x="7352699" y="3192640"/>
                </a:lnTo>
                <a:lnTo>
                  <a:pt x="7507205" y="3192640"/>
                </a:lnTo>
                <a:cubicBezTo>
                  <a:pt x="7523810" y="3197369"/>
                  <a:pt x="7535907" y="3203047"/>
                  <a:pt x="7543496" y="3209673"/>
                </a:cubicBezTo>
                <a:cubicBezTo>
                  <a:pt x="7549189" y="3216300"/>
                  <a:pt x="7555119" y="3222686"/>
                  <a:pt x="7561286" y="3228831"/>
                </a:cubicBezTo>
                <a:cubicBezTo>
                  <a:pt x="7589275" y="3253914"/>
                  <a:pt x="7603269" y="3295790"/>
                  <a:pt x="7603269" y="3354459"/>
                </a:cubicBezTo>
                <a:cubicBezTo>
                  <a:pt x="7603269" y="3396094"/>
                  <a:pt x="7586666" y="3432288"/>
                  <a:pt x="7553458" y="3463042"/>
                </a:cubicBezTo>
                <a:cubicBezTo>
                  <a:pt x="7525470" y="3444066"/>
                  <a:pt x="7492974" y="3434578"/>
                  <a:pt x="7455972" y="3434578"/>
                </a:cubicBezTo>
                <a:cubicBezTo>
                  <a:pt x="7429406" y="3434578"/>
                  <a:pt x="7407703" y="3444066"/>
                  <a:pt x="7390862" y="3463042"/>
                </a:cubicBezTo>
                <a:cubicBezTo>
                  <a:pt x="7374021" y="3482017"/>
                  <a:pt x="7365601" y="3505025"/>
                  <a:pt x="7365601" y="3532065"/>
                </a:cubicBezTo>
                <a:cubicBezTo>
                  <a:pt x="7365601" y="3596108"/>
                  <a:pt x="7417546" y="3696441"/>
                  <a:pt x="7521437" y="3833066"/>
                </a:cubicBezTo>
                <a:cubicBezTo>
                  <a:pt x="7601610" y="3938380"/>
                  <a:pt x="7694590" y="4043457"/>
                  <a:pt x="7800378" y="4148297"/>
                </a:cubicBezTo>
                <a:lnTo>
                  <a:pt x="7829553" y="4117699"/>
                </a:lnTo>
                <a:cubicBezTo>
                  <a:pt x="7676326" y="3935534"/>
                  <a:pt x="7569351" y="3784678"/>
                  <a:pt x="7508629" y="3665132"/>
                </a:cubicBezTo>
                <a:cubicBezTo>
                  <a:pt x="7553222" y="3668927"/>
                  <a:pt x="7589275" y="3649951"/>
                  <a:pt x="7616789" y="3608205"/>
                </a:cubicBezTo>
                <a:cubicBezTo>
                  <a:pt x="7673242" y="3640463"/>
                  <a:pt x="7742028" y="3656593"/>
                  <a:pt x="7823149" y="3656593"/>
                </a:cubicBezTo>
                <a:cubicBezTo>
                  <a:pt x="7881499" y="3656593"/>
                  <a:pt x="7932971" y="3644496"/>
                  <a:pt x="7977563" y="3620302"/>
                </a:cubicBezTo>
                <a:lnTo>
                  <a:pt x="7977563" y="3995307"/>
                </a:lnTo>
                <a:lnTo>
                  <a:pt x="8094974" y="4114853"/>
                </a:lnTo>
                <a:lnTo>
                  <a:pt x="8094974" y="3192640"/>
                </a:lnTo>
                <a:lnTo>
                  <a:pt x="8241361" y="3192640"/>
                </a:lnTo>
                <a:lnTo>
                  <a:pt x="8339048" y="3192640"/>
                </a:lnTo>
                <a:lnTo>
                  <a:pt x="9064664" y="3192640"/>
                </a:lnTo>
                <a:lnTo>
                  <a:pt x="9064664" y="3431732"/>
                </a:lnTo>
                <a:cubicBezTo>
                  <a:pt x="9052330" y="3428886"/>
                  <a:pt x="9037624" y="3427463"/>
                  <a:pt x="9020546" y="3427463"/>
                </a:cubicBezTo>
                <a:cubicBezTo>
                  <a:pt x="8977851" y="3427463"/>
                  <a:pt x="8933021" y="3437299"/>
                  <a:pt x="8886056" y="3456971"/>
                </a:cubicBezTo>
                <a:cubicBezTo>
                  <a:pt x="8834822" y="3478044"/>
                  <a:pt x="8796159" y="3504973"/>
                  <a:pt x="8770068" y="3537758"/>
                </a:cubicBezTo>
                <a:cubicBezTo>
                  <a:pt x="8728796" y="3477036"/>
                  <a:pt x="8696300" y="3438848"/>
                  <a:pt x="8672581" y="3423193"/>
                </a:cubicBezTo>
                <a:cubicBezTo>
                  <a:pt x="8627514" y="3393781"/>
                  <a:pt x="8579363" y="3379075"/>
                  <a:pt x="8528129" y="3379075"/>
                </a:cubicBezTo>
                <a:cubicBezTo>
                  <a:pt x="8474523" y="3379075"/>
                  <a:pt x="8431116" y="3396746"/>
                  <a:pt x="8397909" y="3432088"/>
                </a:cubicBezTo>
                <a:cubicBezTo>
                  <a:pt x="8364703" y="3467430"/>
                  <a:pt x="8348099" y="3512141"/>
                  <a:pt x="8348099" y="3566221"/>
                </a:cubicBezTo>
                <a:cubicBezTo>
                  <a:pt x="8348099" y="3673433"/>
                  <a:pt x="8407160" y="3778036"/>
                  <a:pt x="8525283" y="3880030"/>
                </a:cubicBezTo>
                <a:cubicBezTo>
                  <a:pt x="8627277" y="3970639"/>
                  <a:pt x="8705788" y="4041085"/>
                  <a:pt x="8760817" y="4091371"/>
                </a:cubicBezTo>
                <a:lnTo>
                  <a:pt x="8791415" y="4061484"/>
                </a:lnTo>
                <a:cubicBezTo>
                  <a:pt x="8712192" y="3984159"/>
                  <a:pt x="8646252" y="3918456"/>
                  <a:pt x="8593595" y="3864375"/>
                </a:cubicBezTo>
                <a:cubicBezTo>
                  <a:pt x="8575568" y="3847772"/>
                  <a:pt x="8557304" y="3824764"/>
                  <a:pt x="8538803" y="3795352"/>
                </a:cubicBezTo>
                <a:cubicBezTo>
                  <a:pt x="8530738" y="3782069"/>
                  <a:pt x="8516507" y="3756452"/>
                  <a:pt x="8496108" y="3718500"/>
                </a:cubicBezTo>
                <a:cubicBezTo>
                  <a:pt x="8481402" y="3690986"/>
                  <a:pt x="8473100" y="3669638"/>
                  <a:pt x="8471202" y="3654458"/>
                </a:cubicBezTo>
                <a:cubicBezTo>
                  <a:pt x="8469305" y="3640701"/>
                  <a:pt x="8468356" y="3627892"/>
                  <a:pt x="8468356" y="3616032"/>
                </a:cubicBezTo>
                <a:cubicBezTo>
                  <a:pt x="8468356" y="3525898"/>
                  <a:pt x="8518879" y="3480831"/>
                  <a:pt x="8619924" y="3480831"/>
                </a:cubicBezTo>
                <a:cubicBezTo>
                  <a:pt x="8649810" y="3480831"/>
                  <a:pt x="8674478" y="3488659"/>
                  <a:pt x="8693928" y="3504314"/>
                </a:cubicBezTo>
                <a:cubicBezTo>
                  <a:pt x="8703416" y="3511904"/>
                  <a:pt x="8720020" y="3531828"/>
                  <a:pt x="8743739" y="3564087"/>
                </a:cubicBezTo>
                <a:lnTo>
                  <a:pt x="8685389" y="3629552"/>
                </a:lnTo>
                <a:lnTo>
                  <a:pt x="8780742" y="3721347"/>
                </a:lnTo>
                <a:cubicBezTo>
                  <a:pt x="8809679" y="3664287"/>
                  <a:pt x="8836957" y="3615477"/>
                  <a:pt x="8862574" y="3574916"/>
                </a:cubicBezTo>
                <a:cubicBezTo>
                  <a:pt x="8902897" y="3512193"/>
                  <a:pt x="8959824" y="3480831"/>
                  <a:pt x="9033354" y="3480831"/>
                </a:cubicBezTo>
                <a:cubicBezTo>
                  <a:pt x="9043791" y="3480831"/>
                  <a:pt x="9054227" y="3481543"/>
                  <a:pt x="9064664" y="3482966"/>
                </a:cubicBezTo>
                <a:lnTo>
                  <a:pt x="9064664" y="3994862"/>
                </a:lnTo>
                <a:lnTo>
                  <a:pt x="9184210" y="4114853"/>
                </a:lnTo>
                <a:lnTo>
                  <a:pt x="9184210" y="3192640"/>
                </a:lnTo>
                <a:lnTo>
                  <a:pt x="9429707" y="3192640"/>
                </a:lnTo>
                <a:lnTo>
                  <a:pt x="9330085" y="3094441"/>
                </a:lnTo>
                <a:lnTo>
                  <a:pt x="9096171" y="3094441"/>
                </a:lnTo>
                <a:lnTo>
                  <a:pt x="9081914" y="3072664"/>
                </a:lnTo>
                <a:cubicBezTo>
                  <a:pt x="9056564" y="3034416"/>
                  <a:pt x="9035351" y="3003907"/>
                  <a:pt x="9018272" y="2981136"/>
                </a:cubicBezTo>
                <a:cubicBezTo>
                  <a:pt x="8923868" y="2854474"/>
                  <a:pt x="8869313" y="2783079"/>
                  <a:pt x="8854607" y="2766950"/>
                </a:cubicBezTo>
                <a:cubicBezTo>
                  <a:pt x="8770640" y="2673969"/>
                  <a:pt x="8693789" y="2627479"/>
                  <a:pt x="8624054" y="2627479"/>
                </a:cubicBezTo>
                <a:cubicBezTo>
                  <a:pt x="8573768" y="2627479"/>
                  <a:pt x="8515181" y="2637441"/>
                  <a:pt x="8448292" y="2657365"/>
                </a:cubicBezTo>
                <a:lnTo>
                  <a:pt x="8577801" y="2789009"/>
                </a:lnTo>
                <a:cubicBezTo>
                  <a:pt x="8622868" y="2782367"/>
                  <a:pt x="8655600" y="2779047"/>
                  <a:pt x="8675999" y="2779047"/>
                </a:cubicBezTo>
                <a:cubicBezTo>
                  <a:pt x="8741939" y="2779047"/>
                  <a:pt x="8816893" y="2819844"/>
                  <a:pt x="8900860" y="2901439"/>
                </a:cubicBezTo>
                <a:cubicBezTo>
                  <a:pt x="8951382" y="2950538"/>
                  <a:pt x="8994968" y="3002573"/>
                  <a:pt x="9031615" y="3057543"/>
                </a:cubicBezTo>
                <a:lnTo>
                  <a:pt x="9054258" y="3094441"/>
                </a:lnTo>
                <a:lnTo>
                  <a:pt x="8241561" y="3094441"/>
                </a:lnTo>
                <a:lnTo>
                  <a:pt x="8143874" y="3094441"/>
                </a:lnTo>
                <a:lnTo>
                  <a:pt x="7255212" y="3094441"/>
                </a:lnTo>
                <a:lnTo>
                  <a:pt x="7162799" y="3094441"/>
                </a:lnTo>
                <a:lnTo>
                  <a:pt x="6016023" y="3094441"/>
                </a:lnTo>
                <a:lnTo>
                  <a:pt x="5966849" y="2902418"/>
                </a:lnTo>
                <a:cubicBezTo>
                  <a:pt x="5916357" y="2735437"/>
                  <a:pt x="5853256" y="2577361"/>
                  <a:pt x="5780456" y="2426135"/>
                </a:cubicBezTo>
                <a:lnTo>
                  <a:pt x="5674629" y="2223837"/>
                </a:lnTo>
                <a:lnTo>
                  <a:pt x="5698040" y="2177810"/>
                </a:lnTo>
                <a:cubicBezTo>
                  <a:pt x="5705868" y="2153004"/>
                  <a:pt x="5709781" y="2126478"/>
                  <a:pt x="5709781" y="2098229"/>
                </a:cubicBezTo>
                <a:cubicBezTo>
                  <a:pt x="5709781" y="2051228"/>
                  <a:pt x="5693415" y="2002566"/>
                  <a:pt x="5660682" y="1952243"/>
                </a:cubicBezTo>
                <a:cubicBezTo>
                  <a:pt x="5635539" y="1913314"/>
                  <a:pt x="5599011" y="1879369"/>
                  <a:pt x="5551098" y="1850409"/>
                </a:cubicBezTo>
                <a:cubicBezTo>
                  <a:pt x="5591895" y="1839016"/>
                  <a:pt x="5626407" y="1816466"/>
                  <a:pt x="5654633" y="1782758"/>
                </a:cubicBezTo>
                <a:cubicBezTo>
                  <a:pt x="5682859" y="1749051"/>
                  <a:pt x="5697210" y="1711305"/>
                  <a:pt x="5697684" y="1669522"/>
                </a:cubicBezTo>
                <a:cubicBezTo>
                  <a:pt x="5699107" y="1575526"/>
                  <a:pt x="5671118" y="1492445"/>
                  <a:pt x="5613717" y="1420278"/>
                </a:cubicBezTo>
                <a:lnTo>
                  <a:pt x="5853433" y="1420278"/>
                </a:lnTo>
                <a:lnTo>
                  <a:pt x="5854144" y="1420990"/>
                </a:lnTo>
                <a:lnTo>
                  <a:pt x="6431612" y="1420990"/>
                </a:lnTo>
                <a:lnTo>
                  <a:pt x="6538350" y="1420990"/>
                </a:lnTo>
                <a:lnTo>
                  <a:pt x="6538350" y="1655101"/>
                </a:lnTo>
                <a:cubicBezTo>
                  <a:pt x="6538350" y="1731478"/>
                  <a:pt x="6563967" y="1799316"/>
                  <a:pt x="6615201" y="1858615"/>
                </a:cubicBezTo>
                <a:cubicBezTo>
                  <a:pt x="6666909" y="1919336"/>
                  <a:pt x="6730478" y="1953492"/>
                  <a:pt x="6805905" y="1961082"/>
                </a:cubicBezTo>
                <a:cubicBezTo>
                  <a:pt x="6882757" y="1961082"/>
                  <a:pt x="6940631" y="1949460"/>
                  <a:pt x="6979532" y="1926215"/>
                </a:cubicBezTo>
                <a:lnTo>
                  <a:pt x="6979532" y="2220099"/>
                </a:lnTo>
                <a:lnTo>
                  <a:pt x="7101924" y="2343203"/>
                </a:lnTo>
                <a:lnTo>
                  <a:pt x="7101924" y="1420990"/>
                </a:lnTo>
                <a:lnTo>
                  <a:pt x="7241948" y="1420990"/>
                </a:lnTo>
                <a:lnTo>
                  <a:pt x="7343151" y="1420990"/>
                </a:lnTo>
                <a:lnTo>
                  <a:pt x="7347974" y="1420990"/>
                </a:lnTo>
                <a:lnTo>
                  <a:pt x="7347974" y="2225080"/>
                </a:lnTo>
                <a:lnTo>
                  <a:pt x="7465385" y="2343203"/>
                </a:lnTo>
                <a:lnTo>
                  <a:pt x="7465385" y="1420990"/>
                </a:lnTo>
                <a:lnTo>
                  <a:pt x="7610302" y="1420990"/>
                </a:lnTo>
                <a:lnTo>
                  <a:pt x="7708036" y="1420990"/>
                </a:lnTo>
                <a:lnTo>
                  <a:pt x="8121931" y="1420990"/>
                </a:lnTo>
                <a:lnTo>
                  <a:pt x="8121931" y="1578250"/>
                </a:lnTo>
                <a:lnTo>
                  <a:pt x="7886397" y="1578250"/>
                </a:lnTo>
                <a:cubicBezTo>
                  <a:pt x="7837060" y="1578250"/>
                  <a:pt x="7795314" y="1597463"/>
                  <a:pt x="7761158" y="1635888"/>
                </a:cubicBezTo>
                <a:cubicBezTo>
                  <a:pt x="7729848" y="1671942"/>
                  <a:pt x="7712770" y="1715349"/>
                  <a:pt x="7709924" y="1766108"/>
                </a:cubicBezTo>
                <a:cubicBezTo>
                  <a:pt x="7705654" y="1844857"/>
                  <a:pt x="7737201" y="1926926"/>
                  <a:pt x="7804565" y="2012317"/>
                </a:cubicBezTo>
                <a:cubicBezTo>
                  <a:pt x="7861966" y="2085372"/>
                  <a:pt x="7927906" y="2130677"/>
                  <a:pt x="8002385" y="2148229"/>
                </a:cubicBezTo>
                <a:cubicBezTo>
                  <a:pt x="8018040" y="2150127"/>
                  <a:pt x="8034169" y="2151075"/>
                  <a:pt x="8050773" y="2151075"/>
                </a:cubicBezTo>
                <a:cubicBezTo>
                  <a:pt x="8071172" y="2151075"/>
                  <a:pt x="8093468" y="2148466"/>
                  <a:pt x="8117662" y="2143248"/>
                </a:cubicBezTo>
                <a:lnTo>
                  <a:pt x="8255709" y="2357435"/>
                </a:lnTo>
                <a:lnTo>
                  <a:pt x="8310001" y="2302432"/>
                </a:lnTo>
                <a:lnTo>
                  <a:pt x="8183350" y="2112505"/>
                </a:lnTo>
                <a:cubicBezTo>
                  <a:pt x="8204156" y="2097332"/>
                  <a:pt x="8217873" y="2084294"/>
                  <a:pt x="8224499" y="2073391"/>
                </a:cubicBezTo>
                <a:cubicBezTo>
                  <a:pt x="8235373" y="2055371"/>
                  <a:pt x="8242700" y="2041384"/>
                  <a:pt x="8246481" y="2031429"/>
                </a:cubicBezTo>
                <a:cubicBezTo>
                  <a:pt x="8248845" y="2024321"/>
                  <a:pt x="8251209" y="2012706"/>
                  <a:pt x="8253574" y="1996584"/>
                </a:cubicBezTo>
                <a:cubicBezTo>
                  <a:pt x="8254523" y="1990891"/>
                  <a:pt x="8254998" y="1984965"/>
                  <a:pt x="8254998" y="1978805"/>
                </a:cubicBezTo>
                <a:cubicBezTo>
                  <a:pt x="8254998" y="1944190"/>
                  <a:pt x="8240529" y="1915267"/>
                  <a:pt x="8211591" y="1892037"/>
                </a:cubicBezTo>
                <a:cubicBezTo>
                  <a:pt x="8180281" y="1866909"/>
                  <a:pt x="8148497" y="1854582"/>
                  <a:pt x="8116239" y="1855056"/>
                </a:cubicBezTo>
                <a:cubicBezTo>
                  <a:pt x="8092045" y="1855531"/>
                  <a:pt x="8068800" y="1864781"/>
                  <a:pt x="8046503" y="1882809"/>
                </a:cubicBezTo>
                <a:cubicBezTo>
                  <a:pt x="8029900" y="1896091"/>
                  <a:pt x="8019700" y="1913169"/>
                  <a:pt x="8015905" y="1934042"/>
                </a:cubicBezTo>
                <a:cubicBezTo>
                  <a:pt x="8015905" y="1975789"/>
                  <a:pt x="8020649" y="2003303"/>
                  <a:pt x="8030137" y="2016586"/>
                </a:cubicBezTo>
                <a:cubicBezTo>
                  <a:pt x="8003097" y="2031292"/>
                  <a:pt x="7972024" y="2038171"/>
                  <a:pt x="7936919" y="2037222"/>
                </a:cubicBezTo>
                <a:cubicBezTo>
                  <a:pt x="7900866" y="2036273"/>
                  <a:pt x="7868607" y="2021567"/>
                  <a:pt x="7840144" y="1993104"/>
                </a:cubicBezTo>
                <a:cubicBezTo>
                  <a:pt x="7811680" y="1964640"/>
                  <a:pt x="7794840" y="1932145"/>
                  <a:pt x="7789621" y="1895617"/>
                </a:cubicBezTo>
                <a:cubicBezTo>
                  <a:pt x="7786775" y="1875692"/>
                  <a:pt x="7785352" y="1862173"/>
                  <a:pt x="7785352" y="1855056"/>
                </a:cubicBezTo>
                <a:cubicBezTo>
                  <a:pt x="7785352" y="1843197"/>
                  <a:pt x="7788435" y="1826119"/>
                  <a:pt x="7794602" y="1803822"/>
                </a:cubicBezTo>
                <a:cubicBezTo>
                  <a:pt x="7816424" y="1725074"/>
                  <a:pt x="7879044" y="1685699"/>
                  <a:pt x="7982461" y="1685699"/>
                </a:cubicBezTo>
                <a:lnTo>
                  <a:pt x="8237208" y="1685699"/>
                </a:lnTo>
                <a:lnTo>
                  <a:pt x="8237208" y="1420990"/>
                </a:lnTo>
                <a:lnTo>
                  <a:pt x="8450911" y="1420990"/>
                </a:lnTo>
                <a:lnTo>
                  <a:pt x="8553862" y="1420990"/>
                </a:lnTo>
                <a:lnTo>
                  <a:pt x="9066431" y="1420990"/>
                </a:lnTo>
                <a:lnTo>
                  <a:pt x="9066431" y="1664352"/>
                </a:lnTo>
                <a:cubicBezTo>
                  <a:pt x="8766143" y="1664352"/>
                  <a:pt x="8615998" y="1664352"/>
                  <a:pt x="8615998" y="1664352"/>
                </a:cubicBezTo>
                <a:cubicBezTo>
                  <a:pt x="8577573" y="1669570"/>
                  <a:pt x="8558360" y="1697085"/>
                  <a:pt x="8558360" y="1746896"/>
                </a:cubicBezTo>
                <a:cubicBezTo>
                  <a:pt x="8558360" y="1775834"/>
                  <a:pt x="8574964" y="1811175"/>
                  <a:pt x="8608171" y="1852921"/>
                </a:cubicBezTo>
                <a:lnTo>
                  <a:pt x="8692138" y="1958236"/>
                </a:lnTo>
                <a:cubicBezTo>
                  <a:pt x="8704946" y="1974365"/>
                  <a:pt x="8721787" y="1983379"/>
                  <a:pt x="8742660" y="1985276"/>
                </a:cubicBezTo>
                <a:cubicBezTo>
                  <a:pt x="8755943" y="1979109"/>
                  <a:pt x="8764008" y="1962506"/>
                  <a:pt x="8766854" y="1935466"/>
                </a:cubicBezTo>
                <a:lnTo>
                  <a:pt x="8766854" y="1776071"/>
                </a:lnTo>
                <a:lnTo>
                  <a:pt x="9066431" y="1776071"/>
                </a:lnTo>
                <a:lnTo>
                  <a:pt x="9066431" y="2230773"/>
                </a:lnTo>
                <a:lnTo>
                  <a:pt x="9180285" y="2343203"/>
                </a:lnTo>
                <a:lnTo>
                  <a:pt x="9180285" y="1420990"/>
                </a:lnTo>
                <a:lnTo>
                  <a:pt x="9422223" y="1420990"/>
                </a:lnTo>
                <a:lnTo>
                  <a:pt x="9324736" y="1322791"/>
                </a:lnTo>
                <a:lnTo>
                  <a:pt x="8454952" y="1322791"/>
                </a:lnTo>
                <a:lnTo>
                  <a:pt x="8353424" y="1322791"/>
                </a:lnTo>
                <a:lnTo>
                  <a:pt x="7610549" y="1322791"/>
                </a:lnTo>
                <a:lnTo>
                  <a:pt x="7512103" y="1322791"/>
                </a:lnTo>
                <a:lnTo>
                  <a:pt x="7244241" y="1322791"/>
                </a:lnTo>
                <a:lnTo>
                  <a:pt x="7143749" y="1322791"/>
                </a:lnTo>
                <a:lnTo>
                  <a:pt x="6479627" y="1322791"/>
                </a:lnTo>
                <a:lnTo>
                  <a:pt x="6334125" y="1322791"/>
                </a:lnTo>
                <a:lnTo>
                  <a:pt x="5854233" y="1322791"/>
                </a:lnTo>
                <a:lnTo>
                  <a:pt x="5755946" y="1322791"/>
                </a:lnTo>
                <a:lnTo>
                  <a:pt x="5043410" y="1322791"/>
                </a:lnTo>
                <a:lnTo>
                  <a:pt x="4941944" y="1194572"/>
                </a:lnTo>
                <a:cubicBezTo>
                  <a:pt x="4627524" y="808712"/>
                  <a:pt x="4304375" y="429017"/>
                  <a:pt x="4051059"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500" dirty="0">
              <a:latin typeface="Wide Latin" panose="020A0A07050505020404" pitchFamily="18" charset="0"/>
              <a:cs typeface="Kalimati" panose="00000400000000000000" pitchFamily="2"/>
            </a:endParaRPr>
          </a:p>
        </p:txBody>
      </p:sp>
      <p:pic>
        <p:nvPicPr>
          <p:cNvPr id="2050" name="Picture 2" descr="cartoon man thinking wondering hand drawn illustrator ...">
            <a:extLst>
              <a:ext uri="{FF2B5EF4-FFF2-40B4-BE49-F238E27FC236}">
                <a16:creationId xmlns:a16="http://schemas.microsoft.com/office/drawing/2014/main" id="{51776FF4-8B78-EDEC-2C51-EB5A44356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7900" y="4391024"/>
            <a:ext cx="1914525"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64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4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D85C6CA9-66EF-ABF4-C72A-FC500F03724E}"/>
              </a:ext>
            </a:extLst>
          </p:cNvPr>
          <p:cNvGrpSpPr/>
          <p:nvPr/>
        </p:nvGrpSpPr>
        <p:grpSpPr>
          <a:xfrm>
            <a:off x="-609598" y="-1021462"/>
            <a:ext cx="12801599" cy="8522760"/>
            <a:chOff x="-2895599" y="-2218266"/>
            <a:chExt cx="16624201" cy="10978092"/>
          </a:xfrm>
        </p:grpSpPr>
        <p:pic>
          <p:nvPicPr>
            <p:cNvPr id="37" name="Picture 36" descr="Soil structure and microbiome functions in agroecosystems | Nature Reviews  Earth &amp; Environment">
              <a:extLst>
                <a:ext uri="{FF2B5EF4-FFF2-40B4-BE49-F238E27FC236}">
                  <a16:creationId xmlns:a16="http://schemas.microsoft.com/office/drawing/2014/main" id="{DB2D77AE-35C4-2668-8F3F-4EBB6BA0B9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92" t="1872" b="7397"/>
            <a:stretch>
              <a:fillRect/>
            </a:stretch>
          </p:blipFill>
          <p:spPr bwMode="auto">
            <a:xfrm>
              <a:off x="-1029582" y="3773803"/>
              <a:ext cx="6910084" cy="4986023"/>
            </a:xfrm>
            <a:custGeom>
              <a:avLst/>
              <a:gdLst>
                <a:gd name="csX0" fmla="*/ 3161263 w 6037388"/>
                <a:gd name="csY0" fmla="*/ 0 h 4314730"/>
                <a:gd name="csX1" fmla="*/ 6037388 w 6037388"/>
                <a:gd name="csY1" fmla="*/ 3058403 h 4314730"/>
                <a:gd name="csX2" fmla="*/ 6037388 w 6037388"/>
                <a:gd name="csY2" fmla="*/ 3184937 h 4314730"/>
                <a:gd name="csX3" fmla="*/ 5935517 w 6037388"/>
                <a:gd name="csY3" fmla="*/ 3276046 h 4314730"/>
                <a:gd name="csX4" fmla="*/ 0 w 6037388"/>
                <a:gd name="csY4" fmla="*/ 2972856 h 4314730"/>
              </a:gdLst>
              <a:ahLst/>
              <a:cxnLst>
                <a:cxn ang="0">
                  <a:pos x="csX0" y="csY0"/>
                </a:cxn>
                <a:cxn ang="0">
                  <a:pos x="csX1" y="csY1"/>
                </a:cxn>
                <a:cxn ang="0">
                  <a:pos x="csX2" y="csY2"/>
                </a:cxn>
                <a:cxn ang="0">
                  <a:pos x="csX3" y="csY3"/>
                </a:cxn>
                <a:cxn ang="0">
                  <a:pos x="csX4" y="csY4"/>
                </a:cxn>
              </a:cxnLst>
              <a:rect l="l" t="t" r="r" b="b"/>
              <a:pathLst>
                <a:path w="6037388" h="4314730">
                  <a:moveTo>
                    <a:pt x="3161263" y="0"/>
                  </a:moveTo>
                  <a:lnTo>
                    <a:pt x="6037388" y="3058403"/>
                  </a:lnTo>
                  <a:lnTo>
                    <a:pt x="6037388" y="3184937"/>
                  </a:lnTo>
                  <a:lnTo>
                    <a:pt x="5935517" y="3276046"/>
                  </a:lnTo>
                  <a:cubicBezTo>
                    <a:pt x="4186439" y="4763059"/>
                    <a:pt x="1573382" y="4645952"/>
                    <a:pt x="0" y="2972856"/>
                  </a:cubicBezTo>
                  <a:close/>
                </a:path>
              </a:pathLst>
            </a:custGeom>
            <a:solidFill>
              <a:srgbClr val="00B0F0"/>
            </a:solidFill>
          </p:spPr>
        </p:pic>
        <p:pic>
          <p:nvPicPr>
            <p:cNvPr id="35" name="Picture 34">
              <a:extLst>
                <a:ext uri="{FF2B5EF4-FFF2-40B4-BE49-F238E27FC236}">
                  <a16:creationId xmlns:a16="http://schemas.microsoft.com/office/drawing/2014/main" id="{42B613B8-A03A-D55B-22DF-F880B4AD93BD}"/>
                </a:ext>
              </a:extLst>
            </p:cNvPr>
            <p:cNvPicPr>
              <a:picLocks noChangeAspect="1"/>
            </p:cNvPicPr>
            <p:nvPr/>
          </p:nvPicPr>
          <p:blipFill>
            <a:blip r:embed="rId3"/>
            <a:srcRect l="3937" t="13258" r="1076" b="21282"/>
            <a:stretch>
              <a:fillRect/>
            </a:stretch>
          </p:blipFill>
          <p:spPr>
            <a:xfrm>
              <a:off x="-997829" y="-2218266"/>
              <a:ext cx="7438397" cy="5311735"/>
            </a:xfrm>
            <a:custGeom>
              <a:avLst/>
              <a:gdLst>
                <a:gd name="csX0" fmla="*/ 3073622 w 6498978"/>
                <a:gd name="csY0" fmla="*/ 882 h 4596590"/>
                <a:gd name="csX1" fmla="*/ 6498978 w 6498978"/>
                <a:gd name="csY1" fmla="*/ 1439158 h 4596590"/>
                <a:gd name="csX2" fmla="*/ 3141441 w 6498978"/>
                <a:gd name="csY2" fmla="*/ 4596590 h 4596590"/>
                <a:gd name="csX3" fmla="*/ 0 w 6498978"/>
                <a:gd name="csY3" fmla="*/ 1256058 h 4596590"/>
                <a:gd name="csX4" fmla="*/ 3073622 w 6498978"/>
                <a:gd name="csY4" fmla="*/ 882 h 4596590"/>
              </a:gdLst>
              <a:ahLst/>
              <a:cxnLst>
                <a:cxn ang="0">
                  <a:pos x="csX0" y="csY0"/>
                </a:cxn>
                <a:cxn ang="0">
                  <a:pos x="csX1" y="csY1"/>
                </a:cxn>
                <a:cxn ang="0">
                  <a:pos x="csX2" y="csY2"/>
                </a:cxn>
                <a:cxn ang="0">
                  <a:pos x="csX3" y="csY3"/>
                </a:cxn>
                <a:cxn ang="0">
                  <a:pos x="csX4" y="csY4"/>
                </a:cxn>
              </a:cxnLst>
              <a:rect l="l" t="t" r="r" b="b"/>
              <a:pathLst>
                <a:path w="6498978" h="4596590">
                  <a:moveTo>
                    <a:pt x="3073622" y="882"/>
                  </a:moveTo>
                  <a:cubicBezTo>
                    <a:pt x="4324035" y="-23523"/>
                    <a:pt x="5577275" y="459042"/>
                    <a:pt x="6498978" y="1439158"/>
                  </a:cubicBezTo>
                  <a:lnTo>
                    <a:pt x="3141441" y="4596590"/>
                  </a:lnTo>
                  <a:lnTo>
                    <a:pt x="0" y="1256058"/>
                  </a:lnTo>
                  <a:cubicBezTo>
                    <a:pt x="869211" y="438651"/>
                    <a:pt x="1970316" y="22416"/>
                    <a:pt x="3073622" y="882"/>
                  </a:cubicBezTo>
                  <a:close/>
                </a:path>
              </a:pathLst>
            </a:custGeom>
          </p:spPr>
        </p:pic>
        <p:pic>
          <p:nvPicPr>
            <p:cNvPr id="32" name="Picture 31">
              <a:extLst>
                <a:ext uri="{FF2B5EF4-FFF2-40B4-BE49-F238E27FC236}">
                  <a16:creationId xmlns:a16="http://schemas.microsoft.com/office/drawing/2014/main" id="{DB69E570-2069-1C6A-B1BF-5F099284890C}"/>
                </a:ext>
              </a:extLst>
            </p:cNvPr>
            <p:cNvPicPr>
              <a:picLocks noChangeAspect="1"/>
            </p:cNvPicPr>
            <p:nvPr/>
          </p:nvPicPr>
          <p:blipFill>
            <a:blip r:embed="rId4"/>
            <a:srcRect l="36880" t="5363" r="14284" b="2406"/>
            <a:stretch>
              <a:fillRect/>
            </a:stretch>
          </p:blipFill>
          <p:spPr>
            <a:xfrm>
              <a:off x="-2895599" y="-385914"/>
              <a:ext cx="5111099" cy="7309250"/>
            </a:xfrm>
            <a:custGeom>
              <a:avLst/>
              <a:gdLst>
                <a:gd name="csX0" fmla="*/ 1324162 w 4465602"/>
                <a:gd name="csY0" fmla="*/ 0 h 6325169"/>
                <a:gd name="csX1" fmla="*/ 4465602 w 4465602"/>
                <a:gd name="csY1" fmla="*/ 3340532 h 6325169"/>
                <a:gd name="csX2" fmla="*/ 1291811 w 4465602"/>
                <a:gd name="csY2" fmla="*/ 6325169 h 6325169"/>
                <a:gd name="csX3" fmla="*/ 1324162 w 4465602"/>
                <a:gd name="csY3" fmla="*/ 0 h 6325169"/>
              </a:gdLst>
              <a:ahLst/>
              <a:cxnLst>
                <a:cxn ang="0">
                  <a:pos x="csX0" y="csY0"/>
                </a:cxn>
                <a:cxn ang="0">
                  <a:pos x="csX1" y="csY1"/>
                </a:cxn>
                <a:cxn ang="0">
                  <a:pos x="csX2" y="csY2"/>
                </a:cxn>
                <a:cxn ang="0">
                  <a:pos x="csX3" y="csY3"/>
                </a:cxn>
              </a:cxnLst>
              <a:rect l="l" t="t" r="r" b="b"/>
              <a:pathLst>
                <a:path w="4465602" h="6325169">
                  <a:moveTo>
                    <a:pt x="1324162" y="0"/>
                  </a:moveTo>
                  <a:lnTo>
                    <a:pt x="4465602" y="3340532"/>
                  </a:lnTo>
                  <a:lnTo>
                    <a:pt x="1291811" y="6325169"/>
                  </a:lnTo>
                  <a:cubicBezTo>
                    <a:pt x="-443158" y="4480244"/>
                    <a:pt x="-428674" y="1648369"/>
                    <a:pt x="1324162" y="0"/>
                  </a:cubicBezTo>
                  <a:close/>
                </a:path>
              </a:pathLst>
            </a:custGeom>
          </p:spPr>
        </p:pic>
        <p:pic>
          <p:nvPicPr>
            <p:cNvPr id="29" name="Picture 28">
              <a:extLst>
                <a:ext uri="{FF2B5EF4-FFF2-40B4-BE49-F238E27FC236}">
                  <a16:creationId xmlns:a16="http://schemas.microsoft.com/office/drawing/2014/main" id="{B4B44B42-46F3-4039-2216-302BED361913}"/>
                </a:ext>
              </a:extLst>
            </p:cNvPr>
            <p:cNvPicPr>
              <a:picLocks noChangeAspect="1"/>
            </p:cNvPicPr>
            <p:nvPr/>
          </p:nvPicPr>
          <p:blipFill>
            <a:blip r:embed="rId5"/>
            <a:srcRect l="19781" t="1299" r="37402"/>
            <a:stretch>
              <a:fillRect/>
            </a:stretch>
          </p:blipFill>
          <p:spPr>
            <a:xfrm>
              <a:off x="3014604" y="-187290"/>
              <a:ext cx="5108542" cy="7242615"/>
            </a:xfrm>
            <a:custGeom>
              <a:avLst/>
              <a:gdLst>
                <a:gd name="csX0" fmla="*/ 3357537 w 4463368"/>
                <a:gd name="csY0" fmla="*/ 0 h 6267506"/>
                <a:gd name="csX1" fmla="*/ 3109711 w 4463368"/>
                <a:gd name="csY1" fmla="*/ 6118013 h 6267506"/>
                <a:gd name="csX2" fmla="*/ 2958062 w 4463368"/>
                <a:gd name="csY2" fmla="*/ 6267506 h 6267506"/>
                <a:gd name="csX3" fmla="*/ 2924719 w 4463368"/>
                <a:gd name="csY3" fmla="*/ 6267506 h 6267506"/>
                <a:gd name="csX4" fmla="*/ 0 w 4463368"/>
                <a:gd name="csY4" fmla="*/ 3157431 h 6267506"/>
              </a:gdLst>
              <a:ahLst/>
              <a:cxnLst>
                <a:cxn ang="0">
                  <a:pos x="csX0" y="csY0"/>
                </a:cxn>
                <a:cxn ang="0">
                  <a:pos x="csX1" y="csY1"/>
                </a:cxn>
                <a:cxn ang="0">
                  <a:pos x="csX2" y="csY2"/>
                </a:cxn>
                <a:cxn ang="0">
                  <a:pos x="csX3" y="csY3"/>
                </a:cxn>
                <a:cxn ang="0">
                  <a:pos x="csX4" y="csY4"/>
                </a:cxn>
              </a:cxnLst>
              <a:rect l="l" t="t" r="r" b="b"/>
              <a:pathLst>
                <a:path w="4463368" h="6267506">
                  <a:moveTo>
                    <a:pt x="3357537" y="0"/>
                  </a:moveTo>
                  <a:cubicBezTo>
                    <a:pt x="4930919" y="1673096"/>
                    <a:pt x="4804969" y="4365967"/>
                    <a:pt x="3109711" y="6118013"/>
                  </a:cubicBezTo>
                  <a:lnTo>
                    <a:pt x="2958062" y="6267506"/>
                  </a:lnTo>
                  <a:lnTo>
                    <a:pt x="2924719" y="6267506"/>
                  </a:lnTo>
                  <a:lnTo>
                    <a:pt x="0" y="3157431"/>
                  </a:lnTo>
                  <a:close/>
                </a:path>
              </a:pathLst>
            </a:custGeom>
          </p:spPr>
        </p:pic>
        <p:sp>
          <p:nvSpPr>
            <p:cNvPr id="40" name="TextBox 39">
              <a:extLst>
                <a:ext uri="{FF2B5EF4-FFF2-40B4-BE49-F238E27FC236}">
                  <a16:creationId xmlns:a16="http://schemas.microsoft.com/office/drawing/2014/main" id="{CC2FD595-8850-C98D-2402-73D495EC3820}"/>
                </a:ext>
              </a:extLst>
            </p:cNvPr>
            <p:cNvSpPr txBox="1"/>
            <p:nvPr/>
          </p:nvSpPr>
          <p:spPr>
            <a:xfrm>
              <a:off x="8123147" y="-385914"/>
              <a:ext cx="5605455" cy="8047819"/>
            </a:xfrm>
            <a:prstGeom prst="rect">
              <a:avLst/>
            </a:prstGeom>
            <a:noFill/>
          </p:spPr>
          <p:txBody>
            <a:bodyPr wrap="square" rtlCol="0">
              <a:spAutoFit/>
            </a:bodyPr>
            <a:lstStyle/>
            <a:p>
              <a:pPr algn="ctr"/>
              <a:r>
                <a:rPr lang="ne-NP"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Kalimati" panose="00000400000000000000" pitchFamily="2"/>
                </a:rPr>
                <a:t>सुर्य </a:t>
              </a:r>
            </a:p>
            <a:p>
              <a:pPr algn="ctr"/>
              <a:endParaRPr 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Kalimati" panose="00000400000000000000" pitchFamily="2"/>
              </a:endParaRPr>
            </a:p>
            <a:p>
              <a:pPr algn="ctr"/>
              <a:r>
                <a:rPr lang="ne-NP"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Kalimati" panose="00000400000000000000" pitchFamily="2"/>
                </a:rPr>
                <a:t>र </a:t>
              </a:r>
            </a:p>
            <a:p>
              <a:pPr algn="ctr"/>
              <a:endParaRPr 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Kalimati" panose="00000400000000000000" pitchFamily="2"/>
              </a:endParaRPr>
            </a:p>
            <a:p>
              <a:pPr algn="ctr"/>
              <a:r>
                <a:rPr lang="ne-NP"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Kalimati" panose="00000400000000000000" pitchFamily="2"/>
                </a:rPr>
                <a:t>सुक्ष्म जिवाणु</a:t>
              </a:r>
              <a:endPar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cs typeface="Kalimati" panose="00000400000000000000" pitchFamily="2"/>
              </a:endParaRPr>
            </a:p>
          </p:txBody>
        </p:sp>
      </p:grpSp>
    </p:spTree>
    <p:extLst>
      <p:ext uri="{BB962C8B-B14F-4D97-AF65-F5344CB8AC3E}">
        <p14:creationId xmlns:p14="http://schemas.microsoft.com/office/powerpoint/2010/main" val="1654364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b63-c939-4a64-af92-fcb164dd118f">
            <a:hlinkClick r:id="" action="ppaction://media"/>
            <a:extLst>
              <a:ext uri="{FF2B5EF4-FFF2-40B4-BE49-F238E27FC236}">
                <a16:creationId xmlns:a16="http://schemas.microsoft.com/office/drawing/2014/main" id="{B5575A28-54F9-61C0-9CA8-5C64547AE7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1999" cy="6857999"/>
          </a:xfrm>
          <a:prstGeom prst="rect">
            <a:avLst/>
          </a:prstGeom>
        </p:spPr>
      </p:pic>
      <p:sp>
        <p:nvSpPr>
          <p:cNvPr id="2" name="TextBox 1">
            <a:extLst>
              <a:ext uri="{FF2B5EF4-FFF2-40B4-BE49-F238E27FC236}">
                <a16:creationId xmlns:a16="http://schemas.microsoft.com/office/drawing/2014/main" id="{C4C8A5AD-4FE0-895C-4BCA-E6C5C3161B05}"/>
              </a:ext>
            </a:extLst>
          </p:cNvPr>
          <p:cNvSpPr txBox="1"/>
          <p:nvPr/>
        </p:nvSpPr>
        <p:spPr>
          <a:xfrm>
            <a:off x="0" y="3428998"/>
            <a:ext cx="12192000" cy="3467103"/>
          </a:xfrm>
          <a:custGeom>
            <a:avLst/>
            <a:gdLst/>
            <a:ahLst/>
            <a:cxnLst/>
            <a:rect l="l" t="t" r="r" b="b"/>
            <a:pathLst>
              <a:path w="12192000" h="3467103">
                <a:moveTo>
                  <a:pt x="7352413" y="2653526"/>
                </a:moveTo>
                <a:cubicBezTo>
                  <a:pt x="7350461" y="2653558"/>
                  <a:pt x="7348843" y="2654256"/>
                  <a:pt x="7347558" y="2655620"/>
                </a:cubicBezTo>
                <a:cubicBezTo>
                  <a:pt x="7346273" y="2656985"/>
                  <a:pt x="7345607" y="2658825"/>
                  <a:pt x="7345559" y="2661141"/>
                </a:cubicBezTo>
                <a:lnTo>
                  <a:pt x="7345559" y="2798215"/>
                </a:lnTo>
                <a:cubicBezTo>
                  <a:pt x="7345607" y="2800532"/>
                  <a:pt x="7346273" y="2802372"/>
                  <a:pt x="7347558" y="2803736"/>
                </a:cubicBezTo>
                <a:cubicBezTo>
                  <a:pt x="7348843" y="2805101"/>
                  <a:pt x="7350461" y="2805799"/>
                  <a:pt x="7352413" y="2805831"/>
                </a:cubicBezTo>
                <a:lnTo>
                  <a:pt x="7490249" y="2805831"/>
                </a:lnTo>
                <a:cubicBezTo>
                  <a:pt x="7492565" y="2805799"/>
                  <a:pt x="7494406" y="2805101"/>
                  <a:pt x="7495770" y="2803736"/>
                </a:cubicBezTo>
                <a:cubicBezTo>
                  <a:pt x="7497134" y="2802372"/>
                  <a:pt x="7497833" y="2800532"/>
                  <a:pt x="7497864" y="2798215"/>
                </a:cubicBezTo>
                <a:lnTo>
                  <a:pt x="7497864" y="2661141"/>
                </a:lnTo>
                <a:cubicBezTo>
                  <a:pt x="7497833" y="2658825"/>
                  <a:pt x="7497134" y="2656984"/>
                  <a:pt x="7495770" y="2655620"/>
                </a:cubicBezTo>
                <a:cubicBezTo>
                  <a:pt x="7494406" y="2654256"/>
                  <a:pt x="7492565" y="2653558"/>
                  <a:pt x="7490249" y="2653526"/>
                </a:cubicBezTo>
                <a:close/>
                <a:moveTo>
                  <a:pt x="7161913" y="2653526"/>
                </a:moveTo>
                <a:cubicBezTo>
                  <a:pt x="7159961" y="2653558"/>
                  <a:pt x="7158343" y="2654256"/>
                  <a:pt x="7157058" y="2655620"/>
                </a:cubicBezTo>
                <a:cubicBezTo>
                  <a:pt x="7155773" y="2656985"/>
                  <a:pt x="7155107" y="2658825"/>
                  <a:pt x="7155059" y="2661141"/>
                </a:cubicBezTo>
                <a:lnTo>
                  <a:pt x="7155059" y="2798215"/>
                </a:lnTo>
                <a:cubicBezTo>
                  <a:pt x="7155107" y="2800532"/>
                  <a:pt x="7155773" y="2802372"/>
                  <a:pt x="7157058" y="2803736"/>
                </a:cubicBezTo>
                <a:cubicBezTo>
                  <a:pt x="7158343" y="2805101"/>
                  <a:pt x="7159961" y="2805799"/>
                  <a:pt x="7161913" y="2805831"/>
                </a:cubicBezTo>
                <a:lnTo>
                  <a:pt x="7299749" y="2805831"/>
                </a:lnTo>
                <a:cubicBezTo>
                  <a:pt x="7302065" y="2805799"/>
                  <a:pt x="7303906" y="2805101"/>
                  <a:pt x="7305270" y="2803736"/>
                </a:cubicBezTo>
                <a:cubicBezTo>
                  <a:pt x="7306634" y="2802372"/>
                  <a:pt x="7307333" y="2800532"/>
                  <a:pt x="7307364" y="2798215"/>
                </a:cubicBezTo>
                <a:lnTo>
                  <a:pt x="7307364" y="2661141"/>
                </a:lnTo>
                <a:cubicBezTo>
                  <a:pt x="7307333" y="2658825"/>
                  <a:pt x="7306634" y="2656984"/>
                  <a:pt x="7305270" y="2655620"/>
                </a:cubicBezTo>
                <a:cubicBezTo>
                  <a:pt x="7303906" y="2654256"/>
                  <a:pt x="7302065" y="2653558"/>
                  <a:pt x="7299749" y="2653526"/>
                </a:cubicBezTo>
                <a:close/>
                <a:moveTo>
                  <a:pt x="7352413" y="2318246"/>
                </a:moveTo>
                <a:cubicBezTo>
                  <a:pt x="7350461" y="2318278"/>
                  <a:pt x="7348843" y="2318976"/>
                  <a:pt x="7347558" y="2320341"/>
                </a:cubicBezTo>
                <a:cubicBezTo>
                  <a:pt x="7346273" y="2321707"/>
                  <a:pt x="7345607" y="2323548"/>
                  <a:pt x="7345559" y="2325866"/>
                </a:cubicBezTo>
                <a:lnTo>
                  <a:pt x="7345559" y="2470646"/>
                </a:lnTo>
                <a:lnTo>
                  <a:pt x="7353936" y="2633714"/>
                </a:lnTo>
                <a:cubicBezTo>
                  <a:pt x="7354015" y="2635666"/>
                  <a:pt x="7354809" y="2637286"/>
                  <a:pt x="7356316" y="2638572"/>
                </a:cubicBezTo>
                <a:cubicBezTo>
                  <a:pt x="7357823" y="2639857"/>
                  <a:pt x="7359568" y="2640524"/>
                  <a:pt x="7361551" y="2640572"/>
                </a:cubicBezTo>
                <a:lnTo>
                  <a:pt x="7480349" y="2640572"/>
                </a:lnTo>
                <a:cubicBezTo>
                  <a:pt x="7482697" y="2640524"/>
                  <a:pt x="7484664" y="2639857"/>
                  <a:pt x="7486251" y="2638572"/>
                </a:cubicBezTo>
                <a:cubicBezTo>
                  <a:pt x="7487837" y="2637286"/>
                  <a:pt x="7488662" y="2635666"/>
                  <a:pt x="7488726" y="2633714"/>
                </a:cubicBezTo>
                <a:lnTo>
                  <a:pt x="7497864" y="2470646"/>
                </a:lnTo>
                <a:lnTo>
                  <a:pt x="7497864" y="2325866"/>
                </a:lnTo>
                <a:cubicBezTo>
                  <a:pt x="7497833" y="2323548"/>
                  <a:pt x="7497134" y="2321707"/>
                  <a:pt x="7495770" y="2320341"/>
                </a:cubicBezTo>
                <a:cubicBezTo>
                  <a:pt x="7494406" y="2318976"/>
                  <a:pt x="7492565" y="2318278"/>
                  <a:pt x="7490249" y="2318246"/>
                </a:cubicBezTo>
                <a:close/>
                <a:moveTo>
                  <a:pt x="7161913" y="2318246"/>
                </a:moveTo>
                <a:cubicBezTo>
                  <a:pt x="7159961" y="2318278"/>
                  <a:pt x="7158343" y="2318976"/>
                  <a:pt x="7157058" y="2320341"/>
                </a:cubicBezTo>
                <a:cubicBezTo>
                  <a:pt x="7155773" y="2321707"/>
                  <a:pt x="7155107" y="2323548"/>
                  <a:pt x="7155059" y="2325866"/>
                </a:cubicBezTo>
                <a:lnTo>
                  <a:pt x="7155059" y="2470646"/>
                </a:lnTo>
                <a:lnTo>
                  <a:pt x="7163436" y="2633714"/>
                </a:lnTo>
                <a:cubicBezTo>
                  <a:pt x="7163515" y="2635666"/>
                  <a:pt x="7164309" y="2637286"/>
                  <a:pt x="7165816" y="2638572"/>
                </a:cubicBezTo>
                <a:cubicBezTo>
                  <a:pt x="7167323" y="2639857"/>
                  <a:pt x="7169068" y="2640524"/>
                  <a:pt x="7171051" y="2640572"/>
                </a:cubicBezTo>
                <a:lnTo>
                  <a:pt x="7289849" y="2640572"/>
                </a:lnTo>
                <a:cubicBezTo>
                  <a:pt x="7292197" y="2640524"/>
                  <a:pt x="7294164" y="2639857"/>
                  <a:pt x="7295751" y="2638572"/>
                </a:cubicBezTo>
                <a:cubicBezTo>
                  <a:pt x="7297337" y="2637286"/>
                  <a:pt x="7298162" y="2635666"/>
                  <a:pt x="7298226" y="2633714"/>
                </a:cubicBezTo>
                <a:lnTo>
                  <a:pt x="7307364" y="2470646"/>
                </a:lnTo>
                <a:lnTo>
                  <a:pt x="7307364" y="2325866"/>
                </a:lnTo>
                <a:cubicBezTo>
                  <a:pt x="7307333" y="2323548"/>
                  <a:pt x="7306634" y="2321707"/>
                  <a:pt x="7305270" y="2320341"/>
                </a:cubicBezTo>
                <a:cubicBezTo>
                  <a:pt x="7303906" y="2318976"/>
                  <a:pt x="7302065" y="2318278"/>
                  <a:pt x="7299749" y="2318246"/>
                </a:cubicBezTo>
                <a:close/>
                <a:moveTo>
                  <a:pt x="6662550" y="2267865"/>
                </a:moveTo>
                <a:lnTo>
                  <a:pt x="6698293" y="2267865"/>
                </a:lnTo>
                <a:lnTo>
                  <a:pt x="6706516" y="2282747"/>
                </a:lnTo>
                <a:lnTo>
                  <a:pt x="6672396" y="2282747"/>
                </a:lnTo>
                <a:close/>
                <a:moveTo>
                  <a:pt x="5659616" y="2267865"/>
                </a:moveTo>
                <a:lnTo>
                  <a:pt x="5694975" y="2267865"/>
                </a:lnTo>
                <a:lnTo>
                  <a:pt x="5701229" y="2280945"/>
                </a:lnTo>
                <a:lnTo>
                  <a:pt x="5669417" y="2282747"/>
                </a:lnTo>
                <a:close/>
                <a:moveTo>
                  <a:pt x="6407816" y="2023187"/>
                </a:moveTo>
                <a:lnTo>
                  <a:pt x="6381980" y="2029883"/>
                </a:lnTo>
                <a:lnTo>
                  <a:pt x="6406031" y="2023381"/>
                </a:lnTo>
                <a:close/>
                <a:moveTo>
                  <a:pt x="5447169" y="2018577"/>
                </a:moveTo>
                <a:cubicBezTo>
                  <a:pt x="5413884" y="2018577"/>
                  <a:pt x="5381369" y="2025174"/>
                  <a:pt x="5349623" y="2038367"/>
                </a:cubicBezTo>
                <a:lnTo>
                  <a:pt x="5420822" y="2116397"/>
                </a:lnTo>
                <a:cubicBezTo>
                  <a:pt x="5446421" y="2112994"/>
                  <a:pt x="5464081" y="2111293"/>
                  <a:pt x="5473801" y="2111293"/>
                </a:cubicBezTo>
                <a:cubicBezTo>
                  <a:pt x="5505795" y="2111293"/>
                  <a:pt x="5542599" y="2131510"/>
                  <a:pt x="5584213" y="2171946"/>
                </a:cubicBezTo>
                <a:cubicBezTo>
                  <a:pt x="5601210" y="2188462"/>
                  <a:pt x="5616809" y="2205954"/>
                  <a:pt x="5631009" y="2224421"/>
                </a:cubicBezTo>
                <a:lnTo>
                  <a:pt x="5659616" y="2267865"/>
                </a:lnTo>
                <a:lnTo>
                  <a:pt x="5343721" y="2267865"/>
                </a:lnTo>
                <a:lnTo>
                  <a:pt x="5297309" y="2267865"/>
                </a:lnTo>
                <a:lnTo>
                  <a:pt x="4801637" y="2267865"/>
                </a:lnTo>
                <a:lnTo>
                  <a:pt x="4856198" y="2332977"/>
                </a:lnTo>
                <a:lnTo>
                  <a:pt x="4993998" y="2332977"/>
                </a:lnTo>
                <a:lnTo>
                  <a:pt x="4993998" y="2479090"/>
                </a:lnTo>
                <a:lnTo>
                  <a:pt x="4934030" y="2479090"/>
                </a:lnTo>
                <a:cubicBezTo>
                  <a:pt x="4919058" y="2479090"/>
                  <a:pt x="4909654" y="2484659"/>
                  <a:pt x="4905817" y="2495798"/>
                </a:cubicBezTo>
                <a:lnTo>
                  <a:pt x="4905817" y="2515524"/>
                </a:lnTo>
                <a:cubicBezTo>
                  <a:pt x="4907724" y="2526484"/>
                  <a:pt x="4912921" y="2537544"/>
                  <a:pt x="4921410" y="2548702"/>
                </a:cubicBezTo>
                <a:lnTo>
                  <a:pt x="4996910" y="2647708"/>
                </a:lnTo>
                <a:lnTo>
                  <a:pt x="5018293" y="2664701"/>
                </a:lnTo>
                <a:cubicBezTo>
                  <a:pt x="5021087" y="2670049"/>
                  <a:pt x="5025841" y="2672724"/>
                  <a:pt x="5032553" y="2672724"/>
                </a:cubicBezTo>
                <a:cubicBezTo>
                  <a:pt x="5034716" y="2672724"/>
                  <a:pt x="5037262" y="2672282"/>
                  <a:pt x="5040193" y="2671398"/>
                </a:cubicBezTo>
                <a:cubicBezTo>
                  <a:pt x="5055781" y="2666592"/>
                  <a:pt x="5063575" y="2653727"/>
                  <a:pt x="5063575" y="2632802"/>
                </a:cubicBezTo>
                <a:cubicBezTo>
                  <a:pt x="5063575" y="2627449"/>
                  <a:pt x="5063575" y="2623071"/>
                  <a:pt x="5063575" y="2619669"/>
                </a:cubicBezTo>
                <a:lnTo>
                  <a:pt x="5063575" y="2332977"/>
                </a:lnTo>
                <a:lnTo>
                  <a:pt x="5191940" y="2332977"/>
                </a:lnTo>
                <a:lnTo>
                  <a:pt x="5191940" y="2733075"/>
                </a:lnTo>
                <a:lnTo>
                  <a:pt x="5275283" y="2805878"/>
                </a:lnTo>
                <a:lnTo>
                  <a:pt x="5275283" y="2332977"/>
                </a:lnTo>
                <a:lnTo>
                  <a:pt x="5351440" y="2332977"/>
                </a:lnTo>
                <a:lnTo>
                  <a:pt x="5399479" y="2332977"/>
                </a:lnTo>
                <a:lnTo>
                  <a:pt x="5662682" y="2332977"/>
                </a:lnTo>
                <a:lnTo>
                  <a:pt x="5662682" y="2443110"/>
                </a:lnTo>
                <a:cubicBezTo>
                  <a:pt x="5513680" y="2443110"/>
                  <a:pt x="5439179" y="2443110"/>
                  <a:pt x="5439179" y="2443110"/>
                </a:cubicBezTo>
                <a:cubicBezTo>
                  <a:pt x="5414641" y="2446439"/>
                  <a:pt x="5402373" y="2463014"/>
                  <a:pt x="5402373" y="2492833"/>
                </a:cubicBezTo>
                <a:cubicBezTo>
                  <a:pt x="5402373" y="2509491"/>
                  <a:pt x="5411390" y="2529145"/>
                  <a:pt x="5429423" y="2551795"/>
                </a:cubicBezTo>
                <a:lnTo>
                  <a:pt x="5472467" y="2605739"/>
                </a:lnTo>
                <a:cubicBezTo>
                  <a:pt x="5480355" y="2615665"/>
                  <a:pt x="5491462" y="2621213"/>
                  <a:pt x="5505791" y="2622384"/>
                </a:cubicBezTo>
                <a:cubicBezTo>
                  <a:pt x="5516438" y="2617578"/>
                  <a:pt x="5522680" y="2606483"/>
                  <a:pt x="5524516" y="2589101"/>
                </a:cubicBezTo>
                <a:lnTo>
                  <a:pt x="5524516" y="2515291"/>
                </a:lnTo>
                <a:lnTo>
                  <a:pt x="5662682" y="2515291"/>
                </a:lnTo>
                <a:lnTo>
                  <a:pt x="5662682" y="2743998"/>
                </a:lnTo>
                <a:lnTo>
                  <a:pt x="5736353" y="2805878"/>
                </a:lnTo>
                <a:lnTo>
                  <a:pt x="5736353" y="2332977"/>
                </a:lnTo>
                <a:lnTo>
                  <a:pt x="5860502" y="2332977"/>
                </a:lnTo>
                <a:lnTo>
                  <a:pt x="5806005" y="2267865"/>
                </a:lnTo>
                <a:lnTo>
                  <a:pt x="5694975" y="2267865"/>
                </a:lnTo>
                <a:lnTo>
                  <a:pt x="5686675" y="2250502"/>
                </a:lnTo>
                <a:cubicBezTo>
                  <a:pt x="5681202" y="2239898"/>
                  <a:pt x="5675108" y="2228838"/>
                  <a:pt x="5668394" y="2217321"/>
                </a:cubicBezTo>
                <a:cubicBezTo>
                  <a:pt x="5657448" y="2196958"/>
                  <a:pt x="5651976" y="2177010"/>
                  <a:pt x="5651976" y="2157476"/>
                </a:cubicBezTo>
                <a:cubicBezTo>
                  <a:pt x="5651976" y="2113552"/>
                  <a:pt x="5667855" y="2091590"/>
                  <a:pt x="5699613" y="2091590"/>
                </a:cubicBezTo>
                <a:cubicBezTo>
                  <a:pt x="5728712" y="2091590"/>
                  <a:pt x="5758555" y="2104603"/>
                  <a:pt x="5789142" y="2130629"/>
                </a:cubicBezTo>
                <a:lnTo>
                  <a:pt x="5788619" y="2092875"/>
                </a:lnTo>
                <a:cubicBezTo>
                  <a:pt x="5771566" y="2071822"/>
                  <a:pt x="5759216" y="2061305"/>
                  <a:pt x="5751569" y="2061325"/>
                </a:cubicBezTo>
                <a:cubicBezTo>
                  <a:pt x="5734221" y="2044341"/>
                  <a:pt x="5714835" y="2035850"/>
                  <a:pt x="5693410" y="2035850"/>
                </a:cubicBezTo>
                <a:cubicBezTo>
                  <a:pt x="5674303" y="2035850"/>
                  <a:pt x="5660379" y="2038386"/>
                  <a:pt x="5651639" y="2043460"/>
                </a:cubicBezTo>
                <a:cubicBezTo>
                  <a:pt x="5640097" y="2050153"/>
                  <a:pt x="5632056" y="2054035"/>
                  <a:pt x="5627518" y="2055104"/>
                </a:cubicBezTo>
                <a:cubicBezTo>
                  <a:pt x="5614767" y="2066468"/>
                  <a:pt x="5606549" y="2074915"/>
                  <a:pt x="5602863" y="2080446"/>
                </a:cubicBezTo>
                <a:cubicBezTo>
                  <a:pt x="5596739" y="2089627"/>
                  <a:pt x="5593677" y="2101076"/>
                  <a:pt x="5593677" y="2114793"/>
                </a:cubicBezTo>
                <a:cubicBezTo>
                  <a:pt x="5593677" y="2130040"/>
                  <a:pt x="5596596" y="2141178"/>
                  <a:pt x="5602433" y="2148209"/>
                </a:cubicBezTo>
                <a:cubicBezTo>
                  <a:pt x="5581050" y="2111180"/>
                  <a:pt x="5562423" y="2088633"/>
                  <a:pt x="5546553" y="2080568"/>
                </a:cubicBezTo>
                <a:cubicBezTo>
                  <a:pt x="5510376" y="2039241"/>
                  <a:pt x="5477248" y="2018577"/>
                  <a:pt x="5447169" y="2018577"/>
                </a:cubicBezTo>
                <a:close/>
                <a:moveTo>
                  <a:pt x="935070" y="1877191"/>
                </a:moveTo>
                <a:cubicBezTo>
                  <a:pt x="896782" y="1877435"/>
                  <a:pt x="875692" y="1877838"/>
                  <a:pt x="871801" y="1878400"/>
                </a:cubicBezTo>
                <a:cubicBezTo>
                  <a:pt x="842373" y="1882500"/>
                  <a:pt x="818091" y="1893215"/>
                  <a:pt x="798957" y="1910543"/>
                </a:cubicBezTo>
                <a:cubicBezTo>
                  <a:pt x="777144" y="1930000"/>
                  <a:pt x="766238" y="1954322"/>
                  <a:pt x="766238" y="1983510"/>
                </a:cubicBezTo>
                <a:cubicBezTo>
                  <a:pt x="766238" y="2017725"/>
                  <a:pt x="779251" y="2045894"/>
                  <a:pt x="805276" y="2068016"/>
                </a:cubicBezTo>
                <a:cubicBezTo>
                  <a:pt x="829999" y="2088883"/>
                  <a:pt x="859474" y="2099317"/>
                  <a:pt x="893701" y="2099317"/>
                </a:cubicBezTo>
                <a:cubicBezTo>
                  <a:pt x="919347" y="2099317"/>
                  <a:pt x="958187" y="2088294"/>
                  <a:pt x="1010223" y="2066249"/>
                </a:cubicBezTo>
                <a:lnTo>
                  <a:pt x="941413" y="1991713"/>
                </a:lnTo>
                <a:cubicBezTo>
                  <a:pt x="928743" y="2001608"/>
                  <a:pt x="917731" y="2010872"/>
                  <a:pt x="908374" y="2019508"/>
                </a:cubicBezTo>
                <a:cubicBezTo>
                  <a:pt x="898565" y="2026825"/>
                  <a:pt x="885732" y="2030484"/>
                  <a:pt x="869877" y="2030484"/>
                </a:cubicBezTo>
                <a:cubicBezTo>
                  <a:pt x="830302" y="2030484"/>
                  <a:pt x="810514" y="2019781"/>
                  <a:pt x="810514" y="1998375"/>
                </a:cubicBezTo>
                <a:cubicBezTo>
                  <a:pt x="810514" y="1981365"/>
                  <a:pt x="818306" y="1965480"/>
                  <a:pt x="833890" y="1950721"/>
                </a:cubicBezTo>
                <a:cubicBezTo>
                  <a:pt x="844673" y="1945357"/>
                  <a:pt x="859236" y="1942675"/>
                  <a:pt x="877580" y="1942675"/>
                </a:cubicBezTo>
                <a:cubicBezTo>
                  <a:pt x="882936" y="1942675"/>
                  <a:pt x="891032" y="1942675"/>
                  <a:pt x="901869" y="1942675"/>
                </a:cubicBezTo>
                <a:cubicBezTo>
                  <a:pt x="912705" y="1942675"/>
                  <a:pt x="923315" y="1942675"/>
                  <a:pt x="933698" y="1942675"/>
                </a:cubicBezTo>
                <a:close/>
                <a:moveTo>
                  <a:pt x="4474941" y="1607404"/>
                </a:moveTo>
                <a:cubicBezTo>
                  <a:pt x="4493402" y="1607132"/>
                  <a:pt x="4511340" y="1613994"/>
                  <a:pt x="4528758" y="1627990"/>
                </a:cubicBezTo>
                <a:cubicBezTo>
                  <a:pt x="4545528" y="1641473"/>
                  <a:pt x="4553913" y="1658201"/>
                  <a:pt x="4553913" y="1678173"/>
                </a:cubicBezTo>
                <a:cubicBezTo>
                  <a:pt x="4553913" y="1681703"/>
                  <a:pt x="4553586" y="1685418"/>
                  <a:pt x="4552931" y="1689317"/>
                </a:cubicBezTo>
                <a:lnTo>
                  <a:pt x="4551565" y="1695902"/>
                </a:lnTo>
                <a:lnTo>
                  <a:pt x="4422405" y="1644066"/>
                </a:lnTo>
                <a:lnTo>
                  <a:pt x="4434589" y="1623257"/>
                </a:lnTo>
                <a:cubicBezTo>
                  <a:pt x="4447305" y="1612967"/>
                  <a:pt x="4460756" y="1607683"/>
                  <a:pt x="4474941" y="1607404"/>
                </a:cubicBezTo>
                <a:close/>
                <a:moveTo>
                  <a:pt x="4315456" y="1601144"/>
                </a:moveTo>
                <a:lnTo>
                  <a:pt x="4422405" y="1644066"/>
                </a:lnTo>
                <a:lnTo>
                  <a:pt x="4416247" y="1654581"/>
                </a:lnTo>
                <a:cubicBezTo>
                  <a:pt x="4416247" y="1678029"/>
                  <a:pt x="4418576" y="1691494"/>
                  <a:pt x="4423235" y="1694974"/>
                </a:cubicBezTo>
                <a:cubicBezTo>
                  <a:pt x="4412995" y="1699303"/>
                  <a:pt x="4399587" y="1701243"/>
                  <a:pt x="4383011" y="1700793"/>
                </a:cubicBezTo>
                <a:cubicBezTo>
                  <a:pt x="4366771" y="1700363"/>
                  <a:pt x="4352002" y="1693497"/>
                  <a:pt x="4338699" y="1680196"/>
                </a:cubicBezTo>
                <a:cubicBezTo>
                  <a:pt x="4325398" y="1666894"/>
                  <a:pt x="4317521" y="1651653"/>
                  <a:pt x="4315067" y="1634472"/>
                </a:cubicBezTo>
                <a:cubicBezTo>
                  <a:pt x="4313687" y="1624825"/>
                  <a:pt x="4312998" y="1618242"/>
                  <a:pt x="4312998" y="1614723"/>
                </a:cubicBezTo>
                <a:close/>
                <a:moveTo>
                  <a:pt x="10489508" y="1550215"/>
                </a:moveTo>
                <a:cubicBezTo>
                  <a:pt x="10508877" y="1550215"/>
                  <a:pt x="10529018" y="1555567"/>
                  <a:pt x="10549934" y="1566272"/>
                </a:cubicBezTo>
                <a:lnTo>
                  <a:pt x="10555853" y="1569763"/>
                </a:lnTo>
                <a:lnTo>
                  <a:pt x="10555853" y="1583382"/>
                </a:lnTo>
                <a:cubicBezTo>
                  <a:pt x="10555853" y="1606287"/>
                  <a:pt x="10539249" y="1630877"/>
                  <a:pt x="10506042" y="1657151"/>
                </a:cubicBezTo>
                <a:cubicBezTo>
                  <a:pt x="10474055" y="1682351"/>
                  <a:pt x="10446019" y="1694951"/>
                  <a:pt x="10421931" y="1694951"/>
                </a:cubicBezTo>
                <a:cubicBezTo>
                  <a:pt x="10406025" y="1694951"/>
                  <a:pt x="10392327" y="1690081"/>
                  <a:pt x="10380834" y="1680341"/>
                </a:cubicBezTo>
                <a:cubicBezTo>
                  <a:pt x="10372773" y="1671311"/>
                  <a:pt x="10369433" y="1657914"/>
                  <a:pt x="10370812" y="1640152"/>
                </a:cubicBezTo>
                <a:cubicBezTo>
                  <a:pt x="10373064" y="1610843"/>
                  <a:pt x="10386618" y="1587378"/>
                  <a:pt x="10411472" y="1569755"/>
                </a:cubicBezTo>
                <a:cubicBezTo>
                  <a:pt x="10429755" y="1556728"/>
                  <a:pt x="10455766" y="1550215"/>
                  <a:pt x="10489508" y="1550215"/>
                </a:cubicBezTo>
                <a:close/>
                <a:moveTo>
                  <a:pt x="6498534" y="1550215"/>
                </a:moveTo>
                <a:cubicBezTo>
                  <a:pt x="6464792" y="1550215"/>
                  <a:pt x="6438779" y="1556729"/>
                  <a:pt x="6420498" y="1569755"/>
                </a:cubicBezTo>
                <a:cubicBezTo>
                  <a:pt x="6395642" y="1587378"/>
                  <a:pt x="6382089" y="1610843"/>
                  <a:pt x="6379838" y="1640152"/>
                </a:cubicBezTo>
                <a:cubicBezTo>
                  <a:pt x="6378457" y="1657914"/>
                  <a:pt x="6381798" y="1671311"/>
                  <a:pt x="6389860" y="1680341"/>
                </a:cubicBezTo>
                <a:cubicBezTo>
                  <a:pt x="6401351" y="1690081"/>
                  <a:pt x="6415050" y="1694951"/>
                  <a:pt x="6430956" y="1694951"/>
                </a:cubicBezTo>
                <a:cubicBezTo>
                  <a:pt x="6455044" y="1694951"/>
                  <a:pt x="6483081" y="1682351"/>
                  <a:pt x="6515068" y="1657151"/>
                </a:cubicBezTo>
                <a:cubicBezTo>
                  <a:pt x="6548275" y="1630877"/>
                  <a:pt x="6564879" y="1606287"/>
                  <a:pt x="6564879" y="1583382"/>
                </a:cubicBezTo>
                <a:lnTo>
                  <a:pt x="6564879" y="1569763"/>
                </a:lnTo>
                <a:lnTo>
                  <a:pt x="6558959" y="1566272"/>
                </a:lnTo>
                <a:cubicBezTo>
                  <a:pt x="6538044" y="1555567"/>
                  <a:pt x="6517902" y="1550215"/>
                  <a:pt x="6498534" y="1550215"/>
                </a:cubicBezTo>
                <a:close/>
                <a:moveTo>
                  <a:pt x="5317434" y="1550215"/>
                </a:moveTo>
                <a:cubicBezTo>
                  <a:pt x="5283692" y="1550215"/>
                  <a:pt x="5257680" y="1556729"/>
                  <a:pt x="5239398" y="1569755"/>
                </a:cubicBezTo>
                <a:cubicBezTo>
                  <a:pt x="5214543" y="1587378"/>
                  <a:pt x="5200989" y="1610843"/>
                  <a:pt x="5198738" y="1640152"/>
                </a:cubicBezTo>
                <a:cubicBezTo>
                  <a:pt x="5197358" y="1657914"/>
                  <a:pt x="5200698" y="1671311"/>
                  <a:pt x="5208760" y="1680341"/>
                </a:cubicBezTo>
                <a:cubicBezTo>
                  <a:pt x="5220252" y="1690081"/>
                  <a:pt x="5233951" y="1694951"/>
                  <a:pt x="5249856" y="1694951"/>
                </a:cubicBezTo>
                <a:cubicBezTo>
                  <a:pt x="5273945" y="1694951"/>
                  <a:pt x="5301981" y="1682351"/>
                  <a:pt x="5333968" y="1657151"/>
                </a:cubicBezTo>
                <a:cubicBezTo>
                  <a:pt x="5367175" y="1630877"/>
                  <a:pt x="5383779" y="1606287"/>
                  <a:pt x="5383779" y="1583382"/>
                </a:cubicBezTo>
                <a:lnTo>
                  <a:pt x="5383779" y="1569763"/>
                </a:lnTo>
                <a:lnTo>
                  <a:pt x="5377860" y="1566272"/>
                </a:lnTo>
                <a:cubicBezTo>
                  <a:pt x="5356944" y="1555567"/>
                  <a:pt x="5336802" y="1550215"/>
                  <a:pt x="5317434" y="1550215"/>
                </a:cubicBezTo>
                <a:close/>
                <a:moveTo>
                  <a:pt x="1850334" y="1550215"/>
                </a:moveTo>
                <a:cubicBezTo>
                  <a:pt x="1869702" y="1550215"/>
                  <a:pt x="1889844" y="1555567"/>
                  <a:pt x="1910760" y="1566272"/>
                </a:cubicBezTo>
                <a:lnTo>
                  <a:pt x="1916679" y="1569763"/>
                </a:lnTo>
                <a:lnTo>
                  <a:pt x="1916679" y="1583382"/>
                </a:lnTo>
                <a:cubicBezTo>
                  <a:pt x="1916679" y="1606287"/>
                  <a:pt x="1900075" y="1630877"/>
                  <a:pt x="1866868" y="1657151"/>
                </a:cubicBezTo>
                <a:cubicBezTo>
                  <a:pt x="1834882" y="1682351"/>
                  <a:pt x="1806845" y="1694951"/>
                  <a:pt x="1782757" y="1694951"/>
                </a:cubicBezTo>
                <a:cubicBezTo>
                  <a:pt x="1766851" y="1694951"/>
                  <a:pt x="1753152" y="1690081"/>
                  <a:pt x="1741661" y="1680341"/>
                </a:cubicBezTo>
                <a:cubicBezTo>
                  <a:pt x="1733599" y="1671311"/>
                  <a:pt x="1730258" y="1657914"/>
                  <a:pt x="1731638" y="1640152"/>
                </a:cubicBezTo>
                <a:cubicBezTo>
                  <a:pt x="1733890" y="1610843"/>
                  <a:pt x="1747443" y="1587378"/>
                  <a:pt x="1772298" y="1569755"/>
                </a:cubicBezTo>
                <a:cubicBezTo>
                  <a:pt x="1790580" y="1556729"/>
                  <a:pt x="1816592" y="1550215"/>
                  <a:pt x="1850334" y="1550215"/>
                </a:cubicBezTo>
                <a:close/>
                <a:moveTo>
                  <a:pt x="793059" y="1550215"/>
                </a:moveTo>
                <a:cubicBezTo>
                  <a:pt x="812427" y="1550215"/>
                  <a:pt x="832569" y="1555567"/>
                  <a:pt x="853485" y="1566272"/>
                </a:cubicBezTo>
                <a:lnTo>
                  <a:pt x="859404" y="1569763"/>
                </a:lnTo>
                <a:lnTo>
                  <a:pt x="859404" y="1583382"/>
                </a:lnTo>
                <a:cubicBezTo>
                  <a:pt x="859404" y="1606287"/>
                  <a:pt x="842801" y="1630877"/>
                  <a:pt x="809593" y="1657151"/>
                </a:cubicBezTo>
                <a:cubicBezTo>
                  <a:pt x="777607" y="1682351"/>
                  <a:pt x="749570" y="1694951"/>
                  <a:pt x="725482" y="1694951"/>
                </a:cubicBezTo>
                <a:cubicBezTo>
                  <a:pt x="709576" y="1694951"/>
                  <a:pt x="695877" y="1690081"/>
                  <a:pt x="684386" y="1680341"/>
                </a:cubicBezTo>
                <a:cubicBezTo>
                  <a:pt x="676324" y="1671311"/>
                  <a:pt x="672983" y="1657914"/>
                  <a:pt x="674363" y="1640152"/>
                </a:cubicBezTo>
                <a:cubicBezTo>
                  <a:pt x="676615" y="1610843"/>
                  <a:pt x="690168" y="1587378"/>
                  <a:pt x="715023" y="1569755"/>
                </a:cubicBezTo>
                <a:cubicBezTo>
                  <a:pt x="733305" y="1556729"/>
                  <a:pt x="759317" y="1550215"/>
                  <a:pt x="793059" y="1550215"/>
                </a:cubicBezTo>
                <a:close/>
                <a:moveTo>
                  <a:pt x="1346742" y="1401631"/>
                </a:moveTo>
                <a:lnTo>
                  <a:pt x="1477013" y="1593073"/>
                </a:lnTo>
                <a:cubicBezTo>
                  <a:pt x="1449987" y="1617851"/>
                  <a:pt x="1427766" y="1630021"/>
                  <a:pt x="1410348" y="1629583"/>
                </a:cubicBezTo>
                <a:cubicBezTo>
                  <a:pt x="1390741" y="1629137"/>
                  <a:pt x="1377217" y="1627623"/>
                  <a:pt x="1369775" y="1625042"/>
                </a:cubicBezTo>
                <a:cubicBezTo>
                  <a:pt x="1354420" y="1610245"/>
                  <a:pt x="1346742" y="1594003"/>
                  <a:pt x="1346742" y="1576318"/>
                </a:cubicBezTo>
                <a:close/>
                <a:moveTo>
                  <a:pt x="8827705" y="1399527"/>
                </a:moveTo>
                <a:lnTo>
                  <a:pt x="8981847" y="1399527"/>
                </a:lnTo>
                <a:lnTo>
                  <a:pt x="8981847" y="1546692"/>
                </a:lnTo>
                <a:cubicBezTo>
                  <a:pt x="8963999" y="1565412"/>
                  <a:pt x="8937096" y="1574772"/>
                  <a:pt x="8901137" y="1574772"/>
                </a:cubicBezTo>
                <a:cubicBezTo>
                  <a:pt x="8868953" y="1574772"/>
                  <a:pt x="8846179" y="1569393"/>
                  <a:pt x="8832815" y="1558633"/>
                </a:cubicBezTo>
                <a:cubicBezTo>
                  <a:pt x="8844737" y="1544146"/>
                  <a:pt x="8852235" y="1524845"/>
                  <a:pt x="8855308" y="1500730"/>
                </a:cubicBezTo>
                <a:cubicBezTo>
                  <a:pt x="8856851" y="1488235"/>
                  <a:pt x="8856008" y="1471751"/>
                  <a:pt x="8852779" y="1451280"/>
                </a:cubicBezTo>
                <a:cubicBezTo>
                  <a:pt x="8849682" y="1440179"/>
                  <a:pt x="8846675" y="1429399"/>
                  <a:pt x="8843757" y="1418938"/>
                </a:cubicBezTo>
                <a:cubicBezTo>
                  <a:pt x="8840815" y="1408769"/>
                  <a:pt x="8835464" y="1402298"/>
                  <a:pt x="8827705" y="1399527"/>
                </a:cubicBezTo>
                <a:close/>
                <a:moveTo>
                  <a:pt x="7799854" y="1399527"/>
                </a:moveTo>
                <a:lnTo>
                  <a:pt x="7799854" y="1575144"/>
                </a:lnTo>
                <a:lnTo>
                  <a:pt x="7940125" y="1575144"/>
                </a:lnTo>
                <a:lnTo>
                  <a:pt x="7940125" y="1399527"/>
                </a:lnTo>
                <a:close/>
                <a:moveTo>
                  <a:pt x="7309666" y="1399527"/>
                </a:moveTo>
                <a:cubicBezTo>
                  <a:pt x="7328037" y="1417371"/>
                  <a:pt x="7337222" y="1444228"/>
                  <a:pt x="7337222" y="1480098"/>
                </a:cubicBezTo>
                <a:cubicBezTo>
                  <a:pt x="7337222" y="1516281"/>
                  <a:pt x="7319632" y="1549194"/>
                  <a:pt x="7284452" y="1578836"/>
                </a:cubicBezTo>
                <a:cubicBezTo>
                  <a:pt x="7278867" y="1592443"/>
                  <a:pt x="7270184" y="1602396"/>
                  <a:pt x="7258401" y="1608694"/>
                </a:cubicBezTo>
                <a:cubicBezTo>
                  <a:pt x="7250325" y="1613000"/>
                  <a:pt x="7240538" y="1616523"/>
                  <a:pt x="7229043" y="1619263"/>
                </a:cubicBezTo>
                <a:cubicBezTo>
                  <a:pt x="7239360" y="1647669"/>
                  <a:pt x="7261905" y="1666989"/>
                  <a:pt x="7296678" y="1677225"/>
                </a:cubicBezTo>
                <a:cubicBezTo>
                  <a:pt x="7308844" y="1679616"/>
                  <a:pt x="7316774" y="1680812"/>
                  <a:pt x="7320467" y="1680812"/>
                </a:cubicBezTo>
                <a:cubicBezTo>
                  <a:pt x="7363690" y="1680812"/>
                  <a:pt x="7399546" y="1653684"/>
                  <a:pt x="7428036" y="1599427"/>
                </a:cubicBezTo>
                <a:cubicBezTo>
                  <a:pt x="7438683" y="1579041"/>
                  <a:pt x="7444006" y="1555698"/>
                  <a:pt x="7444006" y="1529397"/>
                </a:cubicBezTo>
                <a:lnTo>
                  <a:pt x="7444006" y="1399527"/>
                </a:lnTo>
                <a:close/>
                <a:moveTo>
                  <a:pt x="3366317" y="1399527"/>
                </a:moveTo>
                <a:lnTo>
                  <a:pt x="3500657" y="1399527"/>
                </a:lnTo>
                <a:lnTo>
                  <a:pt x="3500657" y="1529397"/>
                </a:lnTo>
                <a:cubicBezTo>
                  <a:pt x="3500657" y="1555698"/>
                  <a:pt x="3495334" y="1579041"/>
                  <a:pt x="3484687" y="1599427"/>
                </a:cubicBezTo>
                <a:cubicBezTo>
                  <a:pt x="3456197" y="1653684"/>
                  <a:pt x="3420341" y="1680812"/>
                  <a:pt x="3377118" y="1680812"/>
                </a:cubicBezTo>
                <a:cubicBezTo>
                  <a:pt x="3373425" y="1680812"/>
                  <a:pt x="3365495" y="1679616"/>
                  <a:pt x="3353329" y="1677225"/>
                </a:cubicBezTo>
                <a:cubicBezTo>
                  <a:pt x="3318556" y="1666989"/>
                  <a:pt x="3296010" y="1647669"/>
                  <a:pt x="3285693" y="1619263"/>
                </a:cubicBezTo>
                <a:cubicBezTo>
                  <a:pt x="3297189" y="1616523"/>
                  <a:pt x="3306975" y="1613000"/>
                  <a:pt x="3315052" y="1608694"/>
                </a:cubicBezTo>
                <a:cubicBezTo>
                  <a:pt x="3326834" y="1602396"/>
                  <a:pt x="3335518" y="1592443"/>
                  <a:pt x="3341103" y="1578836"/>
                </a:cubicBezTo>
                <a:cubicBezTo>
                  <a:pt x="3376283" y="1549194"/>
                  <a:pt x="3393873" y="1516281"/>
                  <a:pt x="3393873" y="1480098"/>
                </a:cubicBezTo>
                <a:cubicBezTo>
                  <a:pt x="3393873" y="1444228"/>
                  <a:pt x="3384687" y="1417371"/>
                  <a:pt x="3366317" y="1399527"/>
                </a:cubicBezTo>
                <a:close/>
                <a:moveTo>
                  <a:pt x="1369548" y="1399527"/>
                </a:moveTo>
                <a:lnTo>
                  <a:pt x="1495570" y="1399527"/>
                </a:lnTo>
                <a:lnTo>
                  <a:pt x="1495570" y="1565552"/>
                </a:lnTo>
                <a:close/>
                <a:moveTo>
                  <a:pt x="11393383" y="1399155"/>
                </a:moveTo>
                <a:lnTo>
                  <a:pt x="11478959" y="1399155"/>
                </a:lnTo>
                <a:lnTo>
                  <a:pt x="11478959" y="1534786"/>
                </a:lnTo>
                <a:cubicBezTo>
                  <a:pt x="11479041" y="1580679"/>
                  <a:pt x="11479223" y="1603625"/>
                  <a:pt x="11479506" y="1603625"/>
                </a:cubicBezTo>
                <a:cubicBezTo>
                  <a:pt x="11478557" y="1615578"/>
                  <a:pt x="11473278" y="1626056"/>
                  <a:pt x="11463669" y="1635059"/>
                </a:cubicBezTo>
                <a:cubicBezTo>
                  <a:pt x="11453248" y="1639830"/>
                  <a:pt x="11445450" y="1642491"/>
                  <a:pt x="11440275" y="1643041"/>
                </a:cubicBezTo>
                <a:cubicBezTo>
                  <a:pt x="11436664" y="1643041"/>
                  <a:pt x="11432967" y="1641845"/>
                  <a:pt x="11429183" y="1639454"/>
                </a:cubicBezTo>
                <a:cubicBezTo>
                  <a:pt x="11413332" y="1632598"/>
                  <a:pt x="11405056" y="1627054"/>
                  <a:pt x="11404353" y="1622821"/>
                </a:cubicBezTo>
                <a:cubicBezTo>
                  <a:pt x="11397040" y="1618403"/>
                  <a:pt x="11393383" y="1600007"/>
                  <a:pt x="11393383" y="1567633"/>
                </a:cubicBezTo>
                <a:close/>
                <a:moveTo>
                  <a:pt x="8564384" y="1334415"/>
                </a:moveTo>
                <a:lnTo>
                  <a:pt x="8664472" y="1334415"/>
                </a:lnTo>
                <a:lnTo>
                  <a:pt x="8595008" y="1360089"/>
                </a:lnTo>
                <a:lnTo>
                  <a:pt x="8587786" y="1362552"/>
                </a:lnTo>
                <a:close/>
                <a:moveTo>
                  <a:pt x="2681348" y="1334415"/>
                </a:moveTo>
                <a:lnTo>
                  <a:pt x="2718129" y="1334415"/>
                </a:lnTo>
                <a:lnTo>
                  <a:pt x="2731615" y="1358822"/>
                </a:lnTo>
                <a:lnTo>
                  <a:pt x="2697495" y="1358822"/>
                </a:lnTo>
                <a:close/>
                <a:moveTo>
                  <a:pt x="3528914" y="1239686"/>
                </a:moveTo>
                <a:lnTo>
                  <a:pt x="3711717" y="1326891"/>
                </a:lnTo>
                <a:lnTo>
                  <a:pt x="3715923" y="1334415"/>
                </a:lnTo>
                <a:lnTo>
                  <a:pt x="3645945" y="1334415"/>
                </a:lnTo>
                <a:lnTo>
                  <a:pt x="3601744" y="1334415"/>
                </a:lnTo>
                <a:lnTo>
                  <a:pt x="3529730" y="1334415"/>
                </a:lnTo>
                <a:lnTo>
                  <a:pt x="3526226" y="1324222"/>
                </a:lnTo>
                <a:cubicBezTo>
                  <a:pt x="3520342" y="1305428"/>
                  <a:pt x="3517400" y="1290161"/>
                  <a:pt x="3517400" y="1278424"/>
                </a:cubicBezTo>
                <a:close/>
                <a:moveTo>
                  <a:pt x="9785484" y="1158053"/>
                </a:moveTo>
                <a:cubicBezTo>
                  <a:pt x="9861940" y="1158053"/>
                  <a:pt x="9930379" y="1175019"/>
                  <a:pt x="9990802" y="1208951"/>
                </a:cubicBezTo>
                <a:cubicBezTo>
                  <a:pt x="10034560" y="1233663"/>
                  <a:pt x="10080648" y="1273781"/>
                  <a:pt x="10129067" y="1329303"/>
                </a:cubicBezTo>
                <a:lnTo>
                  <a:pt x="10133384" y="1334415"/>
                </a:lnTo>
                <a:lnTo>
                  <a:pt x="9748858" y="1334415"/>
                </a:lnTo>
                <a:lnTo>
                  <a:pt x="9687962" y="1334415"/>
                </a:lnTo>
                <a:lnTo>
                  <a:pt x="9674148" y="1334415"/>
                </a:lnTo>
                <a:cubicBezTo>
                  <a:pt x="9652649" y="1305955"/>
                  <a:pt x="9641900" y="1282522"/>
                  <a:pt x="9641900" y="1264117"/>
                </a:cubicBezTo>
                <a:cubicBezTo>
                  <a:pt x="9641900" y="1223363"/>
                  <a:pt x="9655798" y="1194754"/>
                  <a:pt x="9683595" y="1178290"/>
                </a:cubicBezTo>
                <a:cubicBezTo>
                  <a:pt x="9706384" y="1164799"/>
                  <a:pt x="9740347" y="1158053"/>
                  <a:pt x="9785484" y="1158053"/>
                </a:cubicBezTo>
                <a:close/>
                <a:moveTo>
                  <a:pt x="3574891" y="1114893"/>
                </a:moveTo>
                <a:cubicBezTo>
                  <a:pt x="3622571" y="1114893"/>
                  <a:pt x="3663924" y="1142676"/>
                  <a:pt x="3698953" y="1198243"/>
                </a:cubicBezTo>
                <a:cubicBezTo>
                  <a:pt x="3716568" y="1226264"/>
                  <a:pt x="3737003" y="1271655"/>
                  <a:pt x="3760258" y="1334415"/>
                </a:cubicBezTo>
                <a:lnTo>
                  <a:pt x="3852153" y="1334415"/>
                </a:lnTo>
                <a:lnTo>
                  <a:pt x="3906649" y="1399527"/>
                </a:lnTo>
                <a:lnTo>
                  <a:pt x="3863981" y="1399527"/>
                </a:lnTo>
                <a:lnTo>
                  <a:pt x="3711717" y="1326891"/>
                </a:lnTo>
                <a:lnTo>
                  <a:pt x="3666856" y="1246635"/>
                </a:lnTo>
                <a:cubicBezTo>
                  <a:pt x="3639590" y="1206680"/>
                  <a:pt x="3614284" y="1186703"/>
                  <a:pt x="3590936" y="1186703"/>
                </a:cubicBezTo>
                <a:cubicBezTo>
                  <a:pt x="3568100" y="1186703"/>
                  <a:pt x="3549870" y="1196146"/>
                  <a:pt x="3536242" y="1215032"/>
                </a:cubicBezTo>
                <a:lnTo>
                  <a:pt x="3528914" y="1239686"/>
                </a:lnTo>
                <a:lnTo>
                  <a:pt x="3505661" y="1228594"/>
                </a:lnTo>
                <a:lnTo>
                  <a:pt x="3456423" y="1204364"/>
                </a:lnTo>
                <a:lnTo>
                  <a:pt x="3473333" y="1171884"/>
                </a:lnTo>
                <a:cubicBezTo>
                  <a:pt x="3496688" y="1133890"/>
                  <a:pt x="3530541" y="1114893"/>
                  <a:pt x="3574891" y="1114893"/>
                </a:cubicBezTo>
                <a:close/>
                <a:moveTo>
                  <a:pt x="4950138" y="1104847"/>
                </a:moveTo>
                <a:cubicBezTo>
                  <a:pt x="4968222" y="1104847"/>
                  <a:pt x="4986803" y="1110275"/>
                  <a:pt x="5005881" y="1121131"/>
                </a:cubicBezTo>
                <a:cubicBezTo>
                  <a:pt x="5024960" y="1131987"/>
                  <a:pt x="5038907" y="1145961"/>
                  <a:pt x="5047725" y="1163053"/>
                </a:cubicBezTo>
                <a:lnTo>
                  <a:pt x="5047725" y="1198272"/>
                </a:lnTo>
                <a:cubicBezTo>
                  <a:pt x="5034520" y="1188392"/>
                  <a:pt x="5017975" y="1179988"/>
                  <a:pt x="4998088" y="1173058"/>
                </a:cubicBezTo>
                <a:cubicBezTo>
                  <a:pt x="4982903" y="1168016"/>
                  <a:pt x="4969568" y="1165495"/>
                  <a:pt x="4958085" y="1165495"/>
                </a:cubicBezTo>
                <a:cubicBezTo>
                  <a:pt x="4924083" y="1165495"/>
                  <a:pt x="4907082" y="1183924"/>
                  <a:pt x="4907082" y="1220782"/>
                </a:cubicBezTo>
                <a:cubicBezTo>
                  <a:pt x="4907082" y="1240161"/>
                  <a:pt x="4912342" y="1260243"/>
                  <a:pt x="4922860" y="1281028"/>
                </a:cubicBezTo>
                <a:cubicBezTo>
                  <a:pt x="4934732" y="1301783"/>
                  <a:pt x="4945254" y="1319578"/>
                  <a:pt x="4954428" y="1334415"/>
                </a:cubicBezTo>
                <a:lnTo>
                  <a:pt x="5050031" y="1334415"/>
                </a:lnTo>
                <a:lnTo>
                  <a:pt x="5102593" y="1334415"/>
                </a:lnTo>
                <a:lnTo>
                  <a:pt x="5687869" y="1334415"/>
                </a:lnTo>
                <a:lnTo>
                  <a:pt x="5742589" y="1334415"/>
                </a:lnTo>
                <a:lnTo>
                  <a:pt x="5805300" y="1334415"/>
                </a:lnTo>
                <a:lnTo>
                  <a:pt x="5815146" y="1349297"/>
                </a:lnTo>
                <a:lnTo>
                  <a:pt x="5849266" y="1349297"/>
                </a:lnTo>
                <a:lnTo>
                  <a:pt x="5841043" y="1334415"/>
                </a:lnTo>
                <a:lnTo>
                  <a:pt x="5937913" y="1334415"/>
                </a:lnTo>
                <a:lnTo>
                  <a:pt x="5992409" y="1399527"/>
                </a:lnTo>
                <a:lnTo>
                  <a:pt x="5867544" y="1399527"/>
                </a:lnTo>
                <a:lnTo>
                  <a:pt x="5867544" y="1872428"/>
                </a:lnTo>
                <a:lnTo>
                  <a:pt x="5792387" y="1807647"/>
                </a:lnTo>
                <a:lnTo>
                  <a:pt x="5792387" y="1399527"/>
                </a:lnTo>
                <a:lnTo>
                  <a:pt x="5742308" y="1399527"/>
                </a:lnTo>
                <a:lnTo>
                  <a:pt x="5459309" y="1399527"/>
                </a:lnTo>
                <a:lnTo>
                  <a:pt x="5459309" y="1525211"/>
                </a:lnTo>
                <a:cubicBezTo>
                  <a:pt x="5458666" y="1519425"/>
                  <a:pt x="5461784" y="1514925"/>
                  <a:pt x="5468663" y="1511712"/>
                </a:cubicBezTo>
                <a:cubicBezTo>
                  <a:pt x="5473972" y="1506111"/>
                  <a:pt x="5479585" y="1502505"/>
                  <a:pt x="5485499" y="1500893"/>
                </a:cubicBezTo>
                <a:cubicBezTo>
                  <a:pt x="5505851" y="1495215"/>
                  <a:pt x="5523483" y="1492376"/>
                  <a:pt x="5538397" y="1492376"/>
                </a:cubicBezTo>
                <a:cubicBezTo>
                  <a:pt x="5577856" y="1492376"/>
                  <a:pt x="5610506" y="1506123"/>
                  <a:pt x="5636347" y="1533618"/>
                </a:cubicBezTo>
                <a:cubicBezTo>
                  <a:pt x="5662189" y="1561112"/>
                  <a:pt x="5675110" y="1594594"/>
                  <a:pt x="5675110" y="1634065"/>
                </a:cubicBezTo>
                <a:cubicBezTo>
                  <a:pt x="5675110" y="1665795"/>
                  <a:pt x="5664418" y="1694090"/>
                  <a:pt x="5643036" y="1718949"/>
                </a:cubicBezTo>
                <a:cubicBezTo>
                  <a:pt x="5625080" y="1744052"/>
                  <a:pt x="5596161" y="1763960"/>
                  <a:pt x="5556280" y="1778672"/>
                </a:cubicBezTo>
                <a:lnTo>
                  <a:pt x="5525735" y="1715932"/>
                </a:lnTo>
                <a:cubicBezTo>
                  <a:pt x="5562609" y="1697887"/>
                  <a:pt x="5586584" y="1684469"/>
                  <a:pt x="5597661" y="1675679"/>
                </a:cubicBezTo>
                <a:cubicBezTo>
                  <a:pt x="5621512" y="1656951"/>
                  <a:pt x="5633438" y="1636757"/>
                  <a:pt x="5633438" y="1615095"/>
                </a:cubicBezTo>
                <a:cubicBezTo>
                  <a:pt x="5633438" y="1595767"/>
                  <a:pt x="5624195" y="1578088"/>
                  <a:pt x="5605707" y="1562058"/>
                </a:cubicBezTo>
                <a:cubicBezTo>
                  <a:pt x="5594433" y="1552279"/>
                  <a:pt x="5576236" y="1548727"/>
                  <a:pt x="5551117" y="1551401"/>
                </a:cubicBezTo>
                <a:cubicBezTo>
                  <a:pt x="5539874" y="1552463"/>
                  <a:pt x="5525396" y="1560459"/>
                  <a:pt x="5507684" y="1575388"/>
                </a:cubicBezTo>
                <a:cubicBezTo>
                  <a:pt x="5489971" y="1590318"/>
                  <a:pt x="5473847" y="1608179"/>
                  <a:pt x="5459309" y="1628972"/>
                </a:cubicBezTo>
                <a:lnTo>
                  <a:pt x="5459309" y="1872428"/>
                </a:lnTo>
                <a:lnTo>
                  <a:pt x="5383779" y="1806804"/>
                </a:lnTo>
                <a:lnTo>
                  <a:pt x="5383779" y="1704985"/>
                </a:lnTo>
                <a:cubicBezTo>
                  <a:pt x="5381329" y="1715926"/>
                  <a:pt x="5369421" y="1725795"/>
                  <a:pt x="5348054" y="1734591"/>
                </a:cubicBezTo>
                <a:cubicBezTo>
                  <a:pt x="5326687" y="1743387"/>
                  <a:pt x="5307256" y="1747785"/>
                  <a:pt x="5289761" y="1747785"/>
                </a:cubicBezTo>
                <a:cubicBezTo>
                  <a:pt x="5252356" y="1747785"/>
                  <a:pt x="5220476" y="1735055"/>
                  <a:pt x="5194119" y="1709595"/>
                </a:cubicBezTo>
                <a:cubicBezTo>
                  <a:pt x="5167762" y="1684135"/>
                  <a:pt x="5154584" y="1652653"/>
                  <a:pt x="5154584" y="1615147"/>
                </a:cubicBezTo>
                <a:cubicBezTo>
                  <a:pt x="5154584" y="1577034"/>
                  <a:pt x="5167103" y="1545521"/>
                  <a:pt x="5192142" y="1520610"/>
                </a:cubicBezTo>
                <a:cubicBezTo>
                  <a:pt x="5217181" y="1495698"/>
                  <a:pt x="5248748" y="1483243"/>
                  <a:pt x="5286843" y="1483243"/>
                </a:cubicBezTo>
                <a:cubicBezTo>
                  <a:pt x="5323340" y="1483243"/>
                  <a:pt x="5353501" y="1495239"/>
                  <a:pt x="5377323" y="1519231"/>
                </a:cubicBezTo>
                <a:lnTo>
                  <a:pt x="5383779" y="1526600"/>
                </a:lnTo>
                <a:lnTo>
                  <a:pt x="5383779" y="1399527"/>
                </a:lnTo>
                <a:lnTo>
                  <a:pt x="5157503" y="1399527"/>
                </a:lnTo>
                <a:lnTo>
                  <a:pt x="5104179" y="1399527"/>
                </a:lnTo>
                <a:lnTo>
                  <a:pt x="4987077" y="1399527"/>
                </a:lnTo>
                <a:lnTo>
                  <a:pt x="4987077" y="1526403"/>
                </a:lnTo>
                <a:lnTo>
                  <a:pt x="4851894" y="1526403"/>
                </a:lnTo>
                <a:cubicBezTo>
                  <a:pt x="4826325" y="1526403"/>
                  <a:pt x="4809367" y="1528790"/>
                  <a:pt x="4801019" y="1533565"/>
                </a:cubicBezTo>
                <a:cubicBezTo>
                  <a:pt x="4785160" y="1542948"/>
                  <a:pt x="4777230" y="1559275"/>
                  <a:pt x="4777230" y="1582545"/>
                </a:cubicBezTo>
                <a:cubicBezTo>
                  <a:pt x="4777230" y="1589436"/>
                  <a:pt x="4780569" y="1596374"/>
                  <a:pt x="4787249" y="1603360"/>
                </a:cubicBezTo>
                <a:cubicBezTo>
                  <a:pt x="4793929" y="1610346"/>
                  <a:pt x="4800521" y="1613839"/>
                  <a:pt x="4807024" y="1613839"/>
                </a:cubicBezTo>
                <a:cubicBezTo>
                  <a:pt x="4819485" y="1613839"/>
                  <a:pt x="4838314" y="1610491"/>
                  <a:pt x="4863512" y="1603793"/>
                </a:cubicBezTo>
                <a:cubicBezTo>
                  <a:pt x="4888710" y="1597096"/>
                  <a:pt x="4907979" y="1593748"/>
                  <a:pt x="4921320" y="1593748"/>
                </a:cubicBezTo>
                <a:cubicBezTo>
                  <a:pt x="4995420" y="1593748"/>
                  <a:pt x="5032470" y="1637071"/>
                  <a:pt x="5032470" y="1723716"/>
                </a:cubicBezTo>
                <a:cubicBezTo>
                  <a:pt x="5032470" y="1741208"/>
                  <a:pt x="5021893" y="1762854"/>
                  <a:pt x="5000739" y="1788654"/>
                </a:cubicBezTo>
                <a:cubicBezTo>
                  <a:pt x="4981337" y="1812843"/>
                  <a:pt x="4964688" y="1827150"/>
                  <a:pt x="4950789" y="1831576"/>
                </a:cubicBezTo>
                <a:lnTo>
                  <a:pt x="4966553" y="1846783"/>
                </a:lnTo>
                <a:lnTo>
                  <a:pt x="4875664" y="1817427"/>
                </a:lnTo>
                <a:lnTo>
                  <a:pt x="4758093" y="1775399"/>
                </a:lnTo>
                <a:lnTo>
                  <a:pt x="4771335" y="1740221"/>
                </a:lnTo>
                <a:cubicBezTo>
                  <a:pt x="4781853" y="1729140"/>
                  <a:pt x="4795496" y="1723600"/>
                  <a:pt x="4812262" y="1723600"/>
                </a:cubicBezTo>
                <a:cubicBezTo>
                  <a:pt x="4831207" y="1723600"/>
                  <a:pt x="4850266" y="1728658"/>
                  <a:pt x="4869439" y="1738774"/>
                </a:cubicBezTo>
                <a:cubicBezTo>
                  <a:pt x="4889837" y="1749242"/>
                  <a:pt x="4903522" y="1761230"/>
                  <a:pt x="4910495" y="1774737"/>
                </a:cubicBezTo>
                <a:cubicBezTo>
                  <a:pt x="4925277" y="1767256"/>
                  <a:pt x="4945568" y="1750009"/>
                  <a:pt x="4971369" y="1722995"/>
                </a:cubicBezTo>
                <a:cubicBezTo>
                  <a:pt x="4975888" y="1718279"/>
                  <a:pt x="4978148" y="1707808"/>
                  <a:pt x="4978148" y="1691585"/>
                </a:cubicBezTo>
                <a:cubicBezTo>
                  <a:pt x="4978148" y="1669024"/>
                  <a:pt x="4968459" y="1657744"/>
                  <a:pt x="4949080" y="1657744"/>
                </a:cubicBezTo>
                <a:cubicBezTo>
                  <a:pt x="4938476" y="1657744"/>
                  <a:pt x="4922284" y="1660844"/>
                  <a:pt x="4900504" y="1667045"/>
                </a:cubicBezTo>
                <a:cubicBezTo>
                  <a:pt x="4878725" y="1673247"/>
                  <a:pt x="4861692" y="1676347"/>
                  <a:pt x="4849405" y="1676347"/>
                </a:cubicBezTo>
                <a:cubicBezTo>
                  <a:pt x="4814059" y="1676347"/>
                  <a:pt x="4785011" y="1666410"/>
                  <a:pt x="4762260" y="1646535"/>
                </a:cubicBezTo>
                <a:cubicBezTo>
                  <a:pt x="4743970" y="1630552"/>
                  <a:pt x="4726921" y="1605274"/>
                  <a:pt x="4711112" y="1570702"/>
                </a:cubicBezTo>
                <a:cubicBezTo>
                  <a:pt x="4707317" y="1562312"/>
                  <a:pt x="4705421" y="1551543"/>
                  <a:pt x="4705421" y="1538396"/>
                </a:cubicBezTo>
                <a:cubicBezTo>
                  <a:pt x="4705421" y="1510662"/>
                  <a:pt x="4711517" y="1491187"/>
                  <a:pt x="4723710" y="1479973"/>
                </a:cubicBezTo>
                <a:cubicBezTo>
                  <a:pt x="4735902" y="1468758"/>
                  <a:pt x="4755876" y="1463151"/>
                  <a:pt x="4783631" y="1463151"/>
                </a:cubicBezTo>
                <a:lnTo>
                  <a:pt x="4910059" y="1463151"/>
                </a:lnTo>
                <a:lnTo>
                  <a:pt x="4910059" y="1399527"/>
                </a:lnTo>
                <a:lnTo>
                  <a:pt x="4706985" y="1399527"/>
                </a:lnTo>
                <a:lnTo>
                  <a:pt x="4656121" y="1399527"/>
                </a:lnTo>
                <a:lnTo>
                  <a:pt x="4544612" y="1399527"/>
                </a:lnTo>
                <a:lnTo>
                  <a:pt x="4544612" y="1535333"/>
                </a:lnTo>
                <a:lnTo>
                  <a:pt x="4406219" y="1535333"/>
                </a:lnTo>
                <a:cubicBezTo>
                  <a:pt x="4357187" y="1535333"/>
                  <a:pt x="4327572" y="1553736"/>
                  <a:pt x="4317375" y="1590544"/>
                </a:cubicBezTo>
                <a:lnTo>
                  <a:pt x="4315456" y="1601144"/>
                </a:lnTo>
                <a:lnTo>
                  <a:pt x="4290079" y="1590960"/>
                </a:lnTo>
                <a:lnTo>
                  <a:pt x="4260592" y="1577784"/>
                </a:lnTo>
                <a:lnTo>
                  <a:pt x="4259076" y="1568784"/>
                </a:lnTo>
                <a:cubicBezTo>
                  <a:pt x="4260630" y="1541042"/>
                  <a:pt x="4269746" y="1517564"/>
                  <a:pt x="4286424" y="1498352"/>
                </a:cubicBezTo>
                <a:cubicBezTo>
                  <a:pt x="4305954" y="1476373"/>
                  <a:pt x="4329462" y="1465383"/>
                  <a:pt x="4356949" y="1465383"/>
                </a:cubicBezTo>
                <a:lnTo>
                  <a:pt x="4470197" y="1465383"/>
                </a:lnTo>
                <a:lnTo>
                  <a:pt x="4470197" y="1399527"/>
                </a:lnTo>
                <a:lnTo>
                  <a:pt x="4212178" y="1399527"/>
                </a:lnTo>
                <a:lnTo>
                  <a:pt x="4157659" y="1334415"/>
                </a:lnTo>
                <a:lnTo>
                  <a:pt x="4601613" y="1334415"/>
                </a:lnTo>
                <a:lnTo>
                  <a:pt x="4651727" y="1334415"/>
                </a:lnTo>
                <a:lnTo>
                  <a:pt x="4925919" y="1334415"/>
                </a:lnTo>
                <a:cubicBezTo>
                  <a:pt x="4869953" y="1275325"/>
                  <a:pt x="4841970" y="1232062"/>
                  <a:pt x="4841970" y="1204626"/>
                </a:cubicBezTo>
                <a:cubicBezTo>
                  <a:pt x="4841970" y="1138107"/>
                  <a:pt x="4878026" y="1104847"/>
                  <a:pt x="4950138" y="1104847"/>
                </a:cubicBezTo>
                <a:close/>
                <a:moveTo>
                  <a:pt x="2475369" y="1094652"/>
                </a:moveTo>
                <a:cubicBezTo>
                  <a:pt x="2448898" y="1094652"/>
                  <a:pt x="2416383" y="1101057"/>
                  <a:pt x="2377823" y="1113866"/>
                </a:cubicBezTo>
                <a:lnTo>
                  <a:pt x="2449022" y="1192472"/>
                </a:lnTo>
                <a:cubicBezTo>
                  <a:pt x="2474622" y="1189069"/>
                  <a:pt x="2492282" y="1187368"/>
                  <a:pt x="2502001" y="1187368"/>
                </a:cubicBezTo>
                <a:cubicBezTo>
                  <a:pt x="2533752" y="1187368"/>
                  <a:pt x="2570433" y="1207586"/>
                  <a:pt x="2612047" y="1248021"/>
                </a:cubicBezTo>
                <a:cubicBezTo>
                  <a:pt x="2629048" y="1264541"/>
                  <a:pt x="2644669" y="1282035"/>
                  <a:pt x="2658911" y="1300502"/>
                </a:cubicBezTo>
                <a:lnTo>
                  <a:pt x="2681348" y="1334415"/>
                </a:lnTo>
                <a:lnTo>
                  <a:pt x="2275489" y="1334415"/>
                </a:lnTo>
                <a:lnTo>
                  <a:pt x="2220735" y="1334415"/>
                </a:lnTo>
                <a:lnTo>
                  <a:pt x="1639928" y="1334415"/>
                </a:lnTo>
                <a:lnTo>
                  <a:pt x="1582932" y="1334415"/>
                </a:lnTo>
                <a:lnTo>
                  <a:pt x="1218214" y="1334415"/>
                </a:lnTo>
                <a:lnTo>
                  <a:pt x="1172985" y="1334415"/>
                </a:lnTo>
                <a:lnTo>
                  <a:pt x="525657" y="1334415"/>
                </a:lnTo>
                <a:lnTo>
                  <a:pt x="579805" y="1399527"/>
                </a:lnTo>
                <a:lnTo>
                  <a:pt x="859404" y="1399527"/>
                </a:lnTo>
                <a:lnTo>
                  <a:pt x="859404" y="1526600"/>
                </a:lnTo>
                <a:lnTo>
                  <a:pt x="852949" y="1519231"/>
                </a:lnTo>
                <a:cubicBezTo>
                  <a:pt x="829126" y="1495239"/>
                  <a:pt x="798966" y="1483243"/>
                  <a:pt x="762468" y="1483243"/>
                </a:cubicBezTo>
                <a:cubicBezTo>
                  <a:pt x="724374" y="1483243"/>
                  <a:pt x="692807" y="1495698"/>
                  <a:pt x="667768" y="1520610"/>
                </a:cubicBezTo>
                <a:cubicBezTo>
                  <a:pt x="642728" y="1545521"/>
                  <a:pt x="630209" y="1577034"/>
                  <a:pt x="630209" y="1615147"/>
                </a:cubicBezTo>
                <a:cubicBezTo>
                  <a:pt x="630209" y="1652653"/>
                  <a:pt x="643387" y="1684135"/>
                  <a:pt x="669744" y="1709595"/>
                </a:cubicBezTo>
                <a:cubicBezTo>
                  <a:pt x="696101" y="1735055"/>
                  <a:pt x="727982" y="1747785"/>
                  <a:pt x="765387" y="1747785"/>
                </a:cubicBezTo>
                <a:cubicBezTo>
                  <a:pt x="782882" y="1747785"/>
                  <a:pt x="802313" y="1743387"/>
                  <a:pt x="823680" y="1734591"/>
                </a:cubicBezTo>
                <a:cubicBezTo>
                  <a:pt x="845046" y="1725795"/>
                  <a:pt x="856955" y="1715926"/>
                  <a:pt x="859404" y="1704985"/>
                </a:cubicBezTo>
                <a:lnTo>
                  <a:pt x="859404" y="1806804"/>
                </a:lnTo>
                <a:lnTo>
                  <a:pt x="934934" y="1872428"/>
                </a:lnTo>
                <a:lnTo>
                  <a:pt x="934934" y="1628972"/>
                </a:lnTo>
                <a:cubicBezTo>
                  <a:pt x="949472" y="1608179"/>
                  <a:pt x="965597" y="1590318"/>
                  <a:pt x="983309" y="1575388"/>
                </a:cubicBezTo>
                <a:cubicBezTo>
                  <a:pt x="1001021" y="1560459"/>
                  <a:pt x="1015499" y="1552463"/>
                  <a:pt x="1026743" y="1551401"/>
                </a:cubicBezTo>
                <a:cubicBezTo>
                  <a:pt x="1051861" y="1548727"/>
                  <a:pt x="1070058" y="1552279"/>
                  <a:pt x="1081332" y="1562058"/>
                </a:cubicBezTo>
                <a:cubicBezTo>
                  <a:pt x="1099820" y="1578088"/>
                  <a:pt x="1109063" y="1595767"/>
                  <a:pt x="1109063" y="1615095"/>
                </a:cubicBezTo>
                <a:cubicBezTo>
                  <a:pt x="1109063" y="1636757"/>
                  <a:pt x="1097137" y="1656951"/>
                  <a:pt x="1073286" y="1675679"/>
                </a:cubicBezTo>
                <a:cubicBezTo>
                  <a:pt x="1062210" y="1684469"/>
                  <a:pt x="1038234" y="1697887"/>
                  <a:pt x="1001361" y="1715932"/>
                </a:cubicBezTo>
                <a:lnTo>
                  <a:pt x="1031905" y="1778672"/>
                </a:lnTo>
                <a:cubicBezTo>
                  <a:pt x="1071787" y="1763960"/>
                  <a:pt x="1100705" y="1744052"/>
                  <a:pt x="1118661" y="1718949"/>
                </a:cubicBezTo>
                <a:cubicBezTo>
                  <a:pt x="1140044" y="1694090"/>
                  <a:pt x="1150735" y="1665795"/>
                  <a:pt x="1150735" y="1634065"/>
                </a:cubicBezTo>
                <a:cubicBezTo>
                  <a:pt x="1150735" y="1594594"/>
                  <a:pt x="1137815" y="1561112"/>
                  <a:pt x="1111973" y="1533618"/>
                </a:cubicBezTo>
                <a:cubicBezTo>
                  <a:pt x="1086131" y="1506123"/>
                  <a:pt x="1053481" y="1492376"/>
                  <a:pt x="1014022" y="1492376"/>
                </a:cubicBezTo>
                <a:cubicBezTo>
                  <a:pt x="999109" y="1492376"/>
                  <a:pt x="981476" y="1495215"/>
                  <a:pt x="961125" y="1500893"/>
                </a:cubicBezTo>
                <a:cubicBezTo>
                  <a:pt x="955210" y="1502505"/>
                  <a:pt x="949598" y="1506111"/>
                  <a:pt x="944288" y="1511712"/>
                </a:cubicBezTo>
                <a:cubicBezTo>
                  <a:pt x="937409" y="1514925"/>
                  <a:pt x="934291" y="1519425"/>
                  <a:pt x="934934" y="1525211"/>
                </a:cubicBezTo>
                <a:lnTo>
                  <a:pt x="934934" y="1399527"/>
                </a:lnTo>
                <a:lnTo>
                  <a:pt x="1227063" y="1399527"/>
                </a:lnTo>
                <a:lnTo>
                  <a:pt x="1272710" y="1399527"/>
                </a:lnTo>
                <a:lnTo>
                  <a:pt x="1277165" y="1399527"/>
                </a:lnTo>
                <a:lnTo>
                  <a:pt x="1277165" y="1548913"/>
                </a:lnTo>
                <a:cubicBezTo>
                  <a:pt x="1277165" y="1586899"/>
                  <a:pt x="1299433" y="1620845"/>
                  <a:pt x="1343969" y="1650750"/>
                </a:cubicBezTo>
                <a:cubicBezTo>
                  <a:pt x="1369223" y="1667815"/>
                  <a:pt x="1396549" y="1676347"/>
                  <a:pt x="1425946" y="1676347"/>
                </a:cubicBezTo>
                <a:cubicBezTo>
                  <a:pt x="1450913" y="1676347"/>
                  <a:pt x="1473069" y="1669042"/>
                  <a:pt x="1492415" y="1654431"/>
                </a:cubicBezTo>
                <a:lnTo>
                  <a:pt x="1495570" y="1651510"/>
                </a:lnTo>
                <a:lnTo>
                  <a:pt x="1495570" y="1808025"/>
                </a:lnTo>
                <a:lnTo>
                  <a:pt x="1570728" y="1872428"/>
                </a:lnTo>
                <a:lnTo>
                  <a:pt x="1570728" y="1399527"/>
                </a:lnTo>
                <a:lnTo>
                  <a:pt x="1637080" y="1399527"/>
                </a:lnTo>
                <a:lnTo>
                  <a:pt x="1695685" y="1399527"/>
                </a:lnTo>
                <a:lnTo>
                  <a:pt x="1916679" y="1399527"/>
                </a:lnTo>
                <a:lnTo>
                  <a:pt x="1916679" y="1526600"/>
                </a:lnTo>
                <a:lnTo>
                  <a:pt x="1910224" y="1519231"/>
                </a:lnTo>
                <a:cubicBezTo>
                  <a:pt x="1886401" y="1495239"/>
                  <a:pt x="1856241" y="1483243"/>
                  <a:pt x="1819743" y="1483243"/>
                </a:cubicBezTo>
                <a:cubicBezTo>
                  <a:pt x="1781649" y="1483243"/>
                  <a:pt x="1750082" y="1495698"/>
                  <a:pt x="1725042" y="1520610"/>
                </a:cubicBezTo>
                <a:cubicBezTo>
                  <a:pt x="1700003" y="1545521"/>
                  <a:pt x="1687484" y="1577034"/>
                  <a:pt x="1687484" y="1615147"/>
                </a:cubicBezTo>
                <a:cubicBezTo>
                  <a:pt x="1687484" y="1652653"/>
                  <a:pt x="1700662" y="1684135"/>
                  <a:pt x="1727019" y="1709595"/>
                </a:cubicBezTo>
                <a:cubicBezTo>
                  <a:pt x="1753376" y="1735055"/>
                  <a:pt x="1785257" y="1747785"/>
                  <a:pt x="1822661" y="1747785"/>
                </a:cubicBezTo>
                <a:cubicBezTo>
                  <a:pt x="1840156" y="1747785"/>
                  <a:pt x="1859587" y="1743387"/>
                  <a:pt x="1880954" y="1734591"/>
                </a:cubicBezTo>
                <a:cubicBezTo>
                  <a:pt x="1902321" y="1725795"/>
                  <a:pt x="1914229" y="1715926"/>
                  <a:pt x="1916679" y="1704985"/>
                </a:cubicBezTo>
                <a:lnTo>
                  <a:pt x="1916679" y="1806804"/>
                </a:lnTo>
                <a:lnTo>
                  <a:pt x="1992209" y="1872428"/>
                </a:lnTo>
                <a:lnTo>
                  <a:pt x="1992209" y="1628972"/>
                </a:lnTo>
                <a:cubicBezTo>
                  <a:pt x="2006747" y="1608179"/>
                  <a:pt x="2022872" y="1590318"/>
                  <a:pt x="2040584" y="1575388"/>
                </a:cubicBezTo>
                <a:cubicBezTo>
                  <a:pt x="2058296" y="1560459"/>
                  <a:pt x="2072774" y="1552463"/>
                  <a:pt x="2084018" y="1551401"/>
                </a:cubicBezTo>
                <a:cubicBezTo>
                  <a:pt x="2109136" y="1548727"/>
                  <a:pt x="2127332" y="1552279"/>
                  <a:pt x="2138608" y="1562058"/>
                </a:cubicBezTo>
                <a:cubicBezTo>
                  <a:pt x="2157094" y="1578088"/>
                  <a:pt x="2166338" y="1595767"/>
                  <a:pt x="2166338" y="1615095"/>
                </a:cubicBezTo>
                <a:cubicBezTo>
                  <a:pt x="2166338" y="1636757"/>
                  <a:pt x="2154413" y="1656951"/>
                  <a:pt x="2130562" y="1675679"/>
                </a:cubicBezTo>
                <a:cubicBezTo>
                  <a:pt x="2119484" y="1684469"/>
                  <a:pt x="2095509" y="1697887"/>
                  <a:pt x="2058635" y="1715932"/>
                </a:cubicBezTo>
                <a:lnTo>
                  <a:pt x="2089180" y="1778672"/>
                </a:lnTo>
                <a:cubicBezTo>
                  <a:pt x="2129061" y="1763960"/>
                  <a:pt x="2157981" y="1744052"/>
                  <a:pt x="2175937" y="1718949"/>
                </a:cubicBezTo>
                <a:cubicBezTo>
                  <a:pt x="2197319" y="1694090"/>
                  <a:pt x="2208010" y="1665795"/>
                  <a:pt x="2208010" y="1634065"/>
                </a:cubicBezTo>
                <a:cubicBezTo>
                  <a:pt x="2208010" y="1594594"/>
                  <a:pt x="2195090" y="1561112"/>
                  <a:pt x="2169248" y="1533618"/>
                </a:cubicBezTo>
                <a:cubicBezTo>
                  <a:pt x="2143407" y="1506123"/>
                  <a:pt x="2110756" y="1492376"/>
                  <a:pt x="2071298" y="1492376"/>
                </a:cubicBezTo>
                <a:cubicBezTo>
                  <a:pt x="2056384" y="1492376"/>
                  <a:pt x="2038751" y="1495215"/>
                  <a:pt x="2018400" y="1500893"/>
                </a:cubicBezTo>
                <a:cubicBezTo>
                  <a:pt x="2012485" y="1502505"/>
                  <a:pt x="2006873" y="1506111"/>
                  <a:pt x="2001563" y="1511712"/>
                </a:cubicBezTo>
                <a:cubicBezTo>
                  <a:pt x="1994684" y="1514925"/>
                  <a:pt x="1991566" y="1519425"/>
                  <a:pt x="1992209" y="1525211"/>
                </a:cubicBezTo>
                <a:lnTo>
                  <a:pt x="1992209" y="1399527"/>
                </a:lnTo>
                <a:lnTo>
                  <a:pt x="2274859" y="1399527"/>
                </a:lnTo>
                <a:lnTo>
                  <a:pt x="2329985" y="1399527"/>
                </a:lnTo>
                <a:lnTo>
                  <a:pt x="2692520" y="1399527"/>
                </a:lnTo>
                <a:lnTo>
                  <a:pt x="2692520" y="1507334"/>
                </a:lnTo>
                <a:cubicBezTo>
                  <a:pt x="2691582" y="1505660"/>
                  <a:pt x="2686526" y="1504823"/>
                  <a:pt x="2677353" y="1504823"/>
                </a:cubicBezTo>
                <a:cubicBezTo>
                  <a:pt x="2654633" y="1504823"/>
                  <a:pt x="2634262" y="1509894"/>
                  <a:pt x="2616240" y="1520037"/>
                </a:cubicBezTo>
                <a:cubicBezTo>
                  <a:pt x="2581661" y="1531780"/>
                  <a:pt x="2559412" y="1545665"/>
                  <a:pt x="2549494" y="1561691"/>
                </a:cubicBezTo>
                <a:cubicBezTo>
                  <a:pt x="2531642" y="1531910"/>
                  <a:pt x="2516242" y="1512741"/>
                  <a:pt x="2503293" y="1504183"/>
                </a:cubicBezTo>
                <a:cubicBezTo>
                  <a:pt x="2478892" y="1488239"/>
                  <a:pt x="2452790" y="1480266"/>
                  <a:pt x="2424990" y="1480266"/>
                </a:cubicBezTo>
                <a:cubicBezTo>
                  <a:pt x="2395403" y="1480266"/>
                  <a:pt x="2371389" y="1490085"/>
                  <a:pt x="2352948" y="1509724"/>
                </a:cubicBezTo>
                <a:cubicBezTo>
                  <a:pt x="2334507" y="1529362"/>
                  <a:pt x="2325287" y="1554010"/>
                  <a:pt x="2325287" y="1583667"/>
                </a:cubicBezTo>
                <a:cubicBezTo>
                  <a:pt x="2325287" y="1640969"/>
                  <a:pt x="2356593" y="1696641"/>
                  <a:pt x="2419205" y="1750680"/>
                </a:cubicBezTo>
                <a:cubicBezTo>
                  <a:pt x="2469512" y="1794363"/>
                  <a:pt x="2511322" y="1830933"/>
                  <a:pt x="2544634" y="1860388"/>
                </a:cubicBezTo>
                <a:lnTo>
                  <a:pt x="2567964" y="1837675"/>
                </a:lnTo>
                <a:cubicBezTo>
                  <a:pt x="2525865" y="1794638"/>
                  <a:pt x="2490899" y="1758823"/>
                  <a:pt x="2463063" y="1730228"/>
                </a:cubicBezTo>
                <a:cubicBezTo>
                  <a:pt x="2455040" y="1722840"/>
                  <a:pt x="2445754" y="1710756"/>
                  <a:pt x="2435204" y="1693974"/>
                </a:cubicBezTo>
                <a:cubicBezTo>
                  <a:pt x="2432743" y="1689924"/>
                  <a:pt x="2426195" y="1678002"/>
                  <a:pt x="2415561" y="1658209"/>
                </a:cubicBezTo>
                <a:cubicBezTo>
                  <a:pt x="2408471" y="1644950"/>
                  <a:pt x="2404443" y="1634443"/>
                  <a:pt x="2403474" y="1626687"/>
                </a:cubicBezTo>
                <a:cubicBezTo>
                  <a:pt x="2402695" y="1621044"/>
                  <a:pt x="2402305" y="1615196"/>
                  <a:pt x="2402305" y="1609142"/>
                </a:cubicBezTo>
                <a:cubicBezTo>
                  <a:pt x="2402305" y="1567873"/>
                  <a:pt x="2425608" y="1547239"/>
                  <a:pt x="2472214" y="1547239"/>
                </a:cubicBezTo>
                <a:cubicBezTo>
                  <a:pt x="2485709" y="1547239"/>
                  <a:pt x="2496790" y="1550713"/>
                  <a:pt x="2505456" y="1557663"/>
                </a:cubicBezTo>
                <a:cubicBezTo>
                  <a:pt x="2509762" y="1561077"/>
                  <a:pt x="2517366" y="1569237"/>
                  <a:pt x="2528269" y="1582144"/>
                </a:cubicBezTo>
                <a:lnTo>
                  <a:pt x="2498352" y="1616636"/>
                </a:lnTo>
                <a:lnTo>
                  <a:pt x="2556860" y="1670691"/>
                </a:lnTo>
                <a:cubicBezTo>
                  <a:pt x="2574607" y="1639096"/>
                  <a:pt x="2590426" y="1609276"/>
                  <a:pt x="2604316" y="1581231"/>
                </a:cubicBezTo>
                <a:cubicBezTo>
                  <a:pt x="2622621" y="1558570"/>
                  <a:pt x="2649161" y="1547239"/>
                  <a:pt x="2683934" y="1547239"/>
                </a:cubicBezTo>
                <a:cubicBezTo>
                  <a:pt x="2688565" y="1547239"/>
                  <a:pt x="2691427" y="1547312"/>
                  <a:pt x="2692520" y="1547460"/>
                </a:cubicBezTo>
                <a:lnTo>
                  <a:pt x="2692520" y="1806694"/>
                </a:lnTo>
                <a:lnTo>
                  <a:pt x="2769166" y="1872428"/>
                </a:lnTo>
                <a:lnTo>
                  <a:pt x="2769166" y="1399527"/>
                </a:lnTo>
                <a:lnTo>
                  <a:pt x="2895194" y="1399527"/>
                </a:lnTo>
                <a:lnTo>
                  <a:pt x="2839436" y="1334415"/>
                </a:lnTo>
                <a:lnTo>
                  <a:pt x="2718129" y="1334415"/>
                </a:lnTo>
                <a:lnTo>
                  <a:pt x="2717060" y="1332480"/>
                </a:lnTo>
                <a:cubicBezTo>
                  <a:pt x="2703363" y="1308273"/>
                  <a:pt x="2692243" y="1290472"/>
                  <a:pt x="2683700" y="1279077"/>
                </a:cubicBezTo>
                <a:cubicBezTo>
                  <a:pt x="2635191" y="1213953"/>
                  <a:pt x="2603538" y="1176324"/>
                  <a:pt x="2588740" y="1166189"/>
                </a:cubicBezTo>
                <a:cubicBezTo>
                  <a:pt x="2551200" y="1118498"/>
                  <a:pt x="2513410" y="1094652"/>
                  <a:pt x="2475369" y="1094652"/>
                </a:cubicBezTo>
                <a:close/>
                <a:moveTo>
                  <a:pt x="7509077" y="1094429"/>
                </a:moveTo>
                <a:cubicBezTo>
                  <a:pt x="7570050" y="1094429"/>
                  <a:pt x="7612417" y="1125418"/>
                  <a:pt x="7636179" y="1187394"/>
                </a:cubicBezTo>
                <a:lnTo>
                  <a:pt x="7623047" y="1224538"/>
                </a:lnTo>
                <a:cubicBezTo>
                  <a:pt x="7613442" y="1204787"/>
                  <a:pt x="7599224" y="1183414"/>
                  <a:pt x="7580392" y="1160419"/>
                </a:cubicBezTo>
                <a:cubicBezTo>
                  <a:pt x="7564494" y="1154377"/>
                  <a:pt x="7548475" y="1151356"/>
                  <a:pt x="7532337" y="1151356"/>
                </a:cubicBezTo>
                <a:cubicBezTo>
                  <a:pt x="7513021" y="1151356"/>
                  <a:pt x="7497079" y="1158284"/>
                  <a:pt x="7484511" y="1172140"/>
                </a:cubicBezTo>
                <a:cubicBezTo>
                  <a:pt x="7471945" y="1185995"/>
                  <a:pt x="7465661" y="1202833"/>
                  <a:pt x="7465661" y="1222654"/>
                </a:cubicBezTo>
                <a:cubicBezTo>
                  <a:pt x="7465661" y="1232301"/>
                  <a:pt x="7470623" y="1252183"/>
                  <a:pt x="7480549" y="1282301"/>
                </a:cubicBezTo>
                <a:cubicBezTo>
                  <a:pt x="7483869" y="1292221"/>
                  <a:pt x="7487979" y="1302795"/>
                  <a:pt x="7492880" y="1314023"/>
                </a:cubicBezTo>
                <a:lnTo>
                  <a:pt x="7502647" y="1334415"/>
                </a:lnTo>
                <a:lnTo>
                  <a:pt x="7535684" y="1334415"/>
                </a:lnTo>
                <a:lnTo>
                  <a:pt x="7589294" y="1334415"/>
                </a:lnTo>
                <a:lnTo>
                  <a:pt x="8031019" y="1334415"/>
                </a:lnTo>
                <a:lnTo>
                  <a:pt x="8093261" y="1334415"/>
                </a:lnTo>
                <a:lnTo>
                  <a:pt x="8281062" y="1334415"/>
                </a:lnTo>
                <a:lnTo>
                  <a:pt x="8335559" y="1399527"/>
                </a:lnTo>
                <a:lnTo>
                  <a:pt x="8210694" y="1399527"/>
                </a:lnTo>
                <a:lnTo>
                  <a:pt x="8210694" y="1491159"/>
                </a:lnTo>
                <a:lnTo>
                  <a:pt x="8135536" y="1516792"/>
                </a:lnTo>
                <a:lnTo>
                  <a:pt x="8135536" y="1399527"/>
                </a:lnTo>
                <a:lnTo>
                  <a:pt x="8085458" y="1399527"/>
                </a:lnTo>
                <a:lnTo>
                  <a:pt x="8021980" y="1399527"/>
                </a:lnTo>
                <a:lnTo>
                  <a:pt x="8021980" y="1555520"/>
                </a:lnTo>
                <a:lnTo>
                  <a:pt x="7843904" y="1616253"/>
                </a:lnTo>
                <a:lnTo>
                  <a:pt x="7678459" y="1666443"/>
                </a:lnTo>
                <a:lnTo>
                  <a:pt x="7674996" y="1662435"/>
                </a:lnTo>
                <a:cubicBezTo>
                  <a:pt x="7671081" y="1658063"/>
                  <a:pt x="7663667" y="1649798"/>
                  <a:pt x="7652753" y="1637640"/>
                </a:cubicBezTo>
                <a:cubicBezTo>
                  <a:pt x="7644265" y="1627784"/>
                  <a:pt x="7640021" y="1617667"/>
                  <a:pt x="7640021" y="1607287"/>
                </a:cubicBezTo>
                <a:cubicBezTo>
                  <a:pt x="7640021" y="1585859"/>
                  <a:pt x="7653088" y="1575144"/>
                  <a:pt x="7679222" y="1575144"/>
                </a:cubicBezTo>
                <a:cubicBezTo>
                  <a:pt x="7692120" y="1575144"/>
                  <a:pt x="7707651" y="1575144"/>
                  <a:pt x="7725812" y="1575144"/>
                </a:cubicBezTo>
                <a:lnTo>
                  <a:pt x="7725812" y="1399527"/>
                </a:lnTo>
                <a:lnTo>
                  <a:pt x="7644552" y="1399527"/>
                </a:lnTo>
                <a:lnTo>
                  <a:pt x="7589856" y="1399527"/>
                </a:lnTo>
                <a:lnTo>
                  <a:pt x="7520281" y="1399527"/>
                </a:lnTo>
                <a:lnTo>
                  <a:pt x="7520281" y="1714430"/>
                </a:lnTo>
                <a:lnTo>
                  <a:pt x="7445495" y="1737117"/>
                </a:lnTo>
                <a:lnTo>
                  <a:pt x="7445495" y="1679812"/>
                </a:lnTo>
                <a:cubicBezTo>
                  <a:pt x="7423449" y="1713717"/>
                  <a:pt x="7388227" y="1730669"/>
                  <a:pt x="7339827" y="1730669"/>
                </a:cubicBezTo>
                <a:cubicBezTo>
                  <a:pt x="7280485" y="1730669"/>
                  <a:pt x="7235131" y="1707962"/>
                  <a:pt x="7203765" y="1662546"/>
                </a:cubicBezTo>
                <a:cubicBezTo>
                  <a:pt x="7183452" y="1633075"/>
                  <a:pt x="7173296" y="1597030"/>
                  <a:pt x="7173296" y="1554413"/>
                </a:cubicBezTo>
                <a:cubicBezTo>
                  <a:pt x="7198717" y="1554413"/>
                  <a:pt x="7219392" y="1549241"/>
                  <a:pt x="7235321" y="1538896"/>
                </a:cubicBezTo>
                <a:cubicBezTo>
                  <a:pt x="7252611" y="1527715"/>
                  <a:pt x="7262802" y="1512832"/>
                  <a:pt x="7265895" y="1494248"/>
                </a:cubicBezTo>
                <a:cubicBezTo>
                  <a:pt x="7267310" y="1489516"/>
                  <a:pt x="7268017" y="1481626"/>
                  <a:pt x="7268017" y="1470581"/>
                </a:cubicBezTo>
                <a:cubicBezTo>
                  <a:pt x="7268017" y="1437897"/>
                  <a:pt x="7256328" y="1414212"/>
                  <a:pt x="7232949" y="1399527"/>
                </a:cubicBezTo>
                <a:lnTo>
                  <a:pt x="7183034" y="1399527"/>
                </a:lnTo>
                <a:lnTo>
                  <a:pt x="7123078" y="1399527"/>
                </a:lnTo>
                <a:lnTo>
                  <a:pt x="7058169" y="1399527"/>
                </a:lnTo>
                <a:lnTo>
                  <a:pt x="7058169" y="1854620"/>
                </a:lnTo>
                <a:lnTo>
                  <a:pt x="7057569" y="1854802"/>
                </a:lnTo>
                <a:lnTo>
                  <a:pt x="7042308" y="1858757"/>
                </a:lnTo>
                <a:lnTo>
                  <a:pt x="6983011" y="1807647"/>
                </a:lnTo>
                <a:lnTo>
                  <a:pt x="6983011" y="1399527"/>
                </a:lnTo>
                <a:lnTo>
                  <a:pt x="6978185" y="1399527"/>
                </a:lnTo>
                <a:lnTo>
                  <a:pt x="6932933" y="1399527"/>
                </a:lnTo>
                <a:lnTo>
                  <a:pt x="6640409" y="1399527"/>
                </a:lnTo>
                <a:lnTo>
                  <a:pt x="6640409" y="1525211"/>
                </a:lnTo>
                <a:cubicBezTo>
                  <a:pt x="6639765" y="1519425"/>
                  <a:pt x="6642883" y="1514925"/>
                  <a:pt x="6649763" y="1511712"/>
                </a:cubicBezTo>
                <a:cubicBezTo>
                  <a:pt x="6655072" y="1506111"/>
                  <a:pt x="6660684" y="1502505"/>
                  <a:pt x="6666599" y="1500893"/>
                </a:cubicBezTo>
                <a:cubicBezTo>
                  <a:pt x="6686950" y="1495215"/>
                  <a:pt x="6704583" y="1492376"/>
                  <a:pt x="6719497" y="1492376"/>
                </a:cubicBezTo>
                <a:cubicBezTo>
                  <a:pt x="6758956" y="1492376"/>
                  <a:pt x="6791606" y="1506123"/>
                  <a:pt x="6817447" y="1533618"/>
                </a:cubicBezTo>
                <a:cubicBezTo>
                  <a:pt x="6843289" y="1561112"/>
                  <a:pt x="6856210" y="1594594"/>
                  <a:pt x="6856210" y="1634065"/>
                </a:cubicBezTo>
                <a:cubicBezTo>
                  <a:pt x="6856210" y="1665795"/>
                  <a:pt x="6845518" y="1694090"/>
                  <a:pt x="6824136" y="1718949"/>
                </a:cubicBezTo>
                <a:cubicBezTo>
                  <a:pt x="6806180" y="1744052"/>
                  <a:pt x="6777261" y="1763960"/>
                  <a:pt x="6737380" y="1778672"/>
                </a:cubicBezTo>
                <a:lnTo>
                  <a:pt x="6706835" y="1715932"/>
                </a:lnTo>
                <a:cubicBezTo>
                  <a:pt x="6743708" y="1697887"/>
                  <a:pt x="6767684" y="1684469"/>
                  <a:pt x="6778761" y="1675679"/>
                </a:cubicBezTo>
                <a:cubicBezTo>
                  <a:pt x="6802612" y="1656951"/>
                  <a:pt x="6814538" y="1636757"/>
                  <a:pt x="6814538" y="1615095"/>
                </a:cubicBezTo>
                <a:cubicBezTo>
                  <a:pt x="6814538" y="1595767"/>
                  <a:pt x="6805294" y="1578088"/>
                  <a:pt x="6786807" y="1562058"/>
                </a:cubicBezTo>
                <a:cubicBezTo>
                  <a:pt x="6775532" y="1552279"/>
                  <a:pt x="6757335" y="1548727"/>
                  <a:pt x="6732217" y="1551401"/>
                </a:cubicBezTo>
                <a:cubicBezTo>
                  <a:pt x="6720974" y="1552463"/>
                  <a:pt x="6706495" y="1560459"/>
                  <a:pt x="6688784" y="1575388"/>
                </a:cubicBezTo>
                <a:cubicBezTo>
                  <a:pt x="6671071" y="1590318"/>
                  <a:pt x="6654946" y="1608179"/>
                  <a:pt x="6640409" y="1628972"/>
                </a:cubicBezTo>
                <a:lnTo>
                  <a:pt x="6640409" y="1872428"/>
                </a:lnTo>
                <a:lnTo>
                  <a:pt x="6564879" y="1806804"/>
                </a:lnTo>
                <a:lnTo>
                  <a:pt x="6564879" y="1704985"/>
                </a:lnTo>
                <a:cubicBezTo>
                  <a:pt x="6562429" y="1715926"/>
                  <a:pt x="6550521" y="1725795"/>
                  <a:pt x="6529154" y="1734591"/>
                </a:cubicBezTo>
                <a:cubicBezTo>
                  <a:pt x="6507787" y="1743387"/>
                  <a:pt x="6488356" y="1747785"/>
                  <a:pt x="6470861" y="1747785"/>
                </a:cubicBezTo>
                <a:cubicBezTo>
                  <a:pt x="6433456" y="1747785"/>
                  <a:pt x="6401576" y="1735055"/>
                  <a:pt x="6375219" y="1709595"/>
                </a:cubicBezTo>
                <a:cubicBezTo>
                  <a:pt x="6348862" y="1684135"/>
                  <a:pt x="6335683" y="1652653"/>
                  <a:pt x="6335683" y="1615147"/>
                </a:cubicBezTo>
                <a:cubicBezTo>
                  <a:pt x="6335683" y="1577034"/>
                  <a:pt x="6348203" y="1545521"/>
                  <a:pt x="6373242" y="1520610"/>
                </a:cubicBezTo>
                <a:cubicBezTo>
                  <a:pt x="6398281" y="1495698"/>
                  <a:pt x="6429848" y="1483243"/>
                  <a:pt x="6467943" y="1483243"/>
                </a:cubicBezTo>
                <a:cubicBezTo>
                  <a:pt x="6504440" y="1483243"/>
                  <a:pt x="6534600" y="1495239"/>
                  <a:pt x="6558423" y="1519231"/>
                </a:cubicBezTo>
                <a:lnTo>
                  <a:pt x="6564879" y="1526600"/>
                </a:lnTo>
                <a:lnTo>
                  <a:pt x="6564879" y="1399527"/>
                </a:lnTo>
                <a:lnTo>
                  <a:pt x="6285279" y="1399527"/>
                </a:lnTo>
                <a:lnTo>
                  <a:pt x="6231131" y="1334415"/>
                </a:lnTo>
                <a:lnTo>
                  <a:pt x="6878494" y="1334415"/>
                </a:lnTo>
                <a:lnTo>
                  <a:pt x="6923688" y="1334415"/>
                </a:lnTo>
                <a:lnTo>
                  <a:pt x="7068959" y="1334415"/>
                </a:lnTo>
                <a:lnTo>
                  <a:pt x="7128537" y="1334415"/>
                </a:lnTo>
                <a:lnTo>
                  <a:pt x="7464150" y="1334415"/>
                </a:lnTo>
                <a:lnTo>
                  <a:pt x="7453967" y="1318868"/>
                </a:lnTo>
                <a:cubicBezTo>
                  <a:pt x="7446211" y="1306881"/>
                  <a:pt x="7437521" y="1293175"/>
                  <a:pt x="7427896" y="1277749"/>
                </a:cubicBezTo>
                <a:cubicBezTo>
                  <a:pt x="7410905" y="1247023"/>
                  <a:pt x="7402409" y="1222681"/>
                  <a:pt x="7402409" y="1204725"/>
                </a:cubicBezTo>
                <a:cubicBezTo>
                  <a:pt x="7402409" y="1175064"/>
                  <a:pt x="7412791" y="1149266"/>
                  <a:pt x="7433555" y="1127331"/>
                </a:cubicBezTo>
                <a:cubicBezTo>
                  <a:pt x="7454320" y="1105397"/>
                  <a:pt x="7479493" y="1094429"/>
                  <a:pt x="7509077" y="1094429"/>
                </a:cubicBezTo>
                <a:close/>
                <a:moveTo>
                  <a:pt x="5593020" y="1085127"/>
                </a:moveTo>
                <a:cubicBezTo>
                  <a:pt x="5631061" y="1085127"/>
                  <a:pt x="5668851" y="1108973"/>
                  <a:pt x="5706391" y="1156664"/>
                </a:cubicBezTo>
                <a:cubicBezTo>
                  <a:pt x="5721189" y="1166799"/>
                  <a:pt x="5752842" y="1204428"/>
                  <a:pt x="5801351" y="1269552"/>
                </a:cubicBezTo>
                <a:cubicBezTo>
                  <a:pt x="5809894" y="1280947"/>
                  <a:pt x="5821014" y="1298748"/>
                  <a:pt x="5834711" y="1322955"/>
                </a:cubicBezTo>
                <a:lnTo>
                  <a:pt x="5841043" y="1334415"/>
                </a:lnTo>
                <a:lnTo>
                  <a:pt x="5805300" y="1334415"/>
                </a:lnTo>
                <a:lnTo>
                  <a:pt x="5776562" y="1290977"/>
                </a:lnTo>
                <a:cubicBezTo>
                  <a:pt x="5762321" y="1272510"/>
                  <a:pt x="5746699" y="1255016"/>
                  <a:pt x="5729698" y="1238496"/>
                </a:cubicBezTo>
                <a:cubicBezTo>
                  <a:pt x="5688084" y="1198060"/>
                  <a:pt x="5651402" y="1177843"/>
                  <a:pt x="5619653" y="1177843"/>
                </a:cubicBezTo>
                <a:cubicBezTo>
                  <a:pt x="5609932" y="1177843"/>
                  <a:pt x="5592272" y="1179544"/>
                  <a:pt x="5566673" y="1182947"/>
                </a:cubicBezTo>
                <a:lnTo>
                  <a:pt x="5495474" y="1104341"/>
                </a:lnTo>
                <a:cubicBezTo>
                  <a:pt x="5534033" y="1091532"/>
                  <a:pt x="5566549" y="1085127"/>
                  <a:pt x="5593020" y="1085127"/>
                </a:cubicBezTo>
                <a:close/>
                <a:moveTo>
                  <a:pt x="0" y="3"/>
                </a:moveTo>
                <a:cubicBezTo>
                  <a:pt x="1016696" y="-1476"/>
                  <a:pt x="2064707" y="516876"/>
                  <a:pt x="3112718" y="1035227"/>
                </a:cubicBezTo>
                <a:lnTo>
                  <a:pt x="3456423" y="1204364"/>
                </a:lnTo>
                <a:lnTo>
                  <a:pt x="3453084" y="1210777"/>
                </a:lnTo>
                <a:cubicBezTo>
                  <a:pt x="3448585" y="1226950"/>
                  <a:pt x="3446335" y="1246333"/>
                  <a:pt x="3446335" y="1268924"/>
                </a:cubicBezTo>
                <a:lnTo>
                  <a:pt x="3459102" y="1334415"/>
                </a:lnTo>
                <a:lnTo>
                  <a:pt x="3125610" y="1334415"/>
                </a:lnTo>
                <a:lnTo>
                  <a:pt x="3179729" y="1399527"/>
                </a:lnTo>
                <a:lnTo>
                  <a:pt x="3289600" y="1399527"/>
                </a:lnTo>
                <a:cubicBezTo>
                  <a:pt x="3312979" y="1414212"/>
                  <a:pt x="3324668" y="1437897"/>
                  <a:pt x="3324668" y="1470581"/>
                </a:cubicBezTo>
                <a:cubicBezTo>
                  <a:pt x="3324668" y="1481626"/>
                  <a:pt x="3323960" y="1489516"/>
                  <a:pt x="3322546" y="1494248"/>
                </a:cubicBezTo>
                <a:cubicBezTo>
                  <a:pt x="3319453" y="1512832"/>
                  <a:pt x="3309262" y="1527715"/>
                  <a:pt x="3291972" y="1538896"/>
                </a:cubicBezTo>
                <a:cubicBezTo>
                  <a:pt x="3276043" y="1549241"/>
                  <a:pt x="3255368" y="1554413"/>
                  <a:pt x="3229947" y="1554413"/>
                </a:cubicBezTo>
                <a:cubicBezTo>
                  <a:pt x="3229947" y="1597030"/>
                  <a:pt x="3240103" y="1633075"/>
                  <a:pt x="3260416" y="1662546"/>
                </a:cubicBezTo>
                <a:cubicBezTo>
                  <a:pt x="3291782" y="1707962"/>
                  <a:pt x="3337136" y="1730669"/>
                  <a:pt x="3396478" y="1730669"/>
                </a:cubicBezTo>
                <a:cubicBezTo>
                  <a:pt x="3444878" y="1730669"/>
                  <a:pt x="3480101" y="1713717"/>
                  <a:pt x="3502146" y="1679812"/>
                </a:cubicBezTo>
                <a:lnTo>
                  <a:pt x="3502146" y="1808025"/>
                </a:lnTo>
                <a:lnTo>
                  <a:pt x="3576931" y="1872428"/>
                </a:lnTo>
                <a:lnTo>
                  <a:pt x="3576931" y="1399527"/>
                </a:lnTo>
                <a:lnTo>
                  <a:pt x="3656060" y="1399527"/>
                </a:lnTo>
                <a:lnTo>
                  <a:pt x="3701203" y="1399527"/>
                </a:lnTo>
                <a:lnTo>
                  <a:pt x="3706412" y="1399527"/>
                </a:lnTo>
                <a:lnTo>
                  <a:pt x="3706412" y="1806915"/>
                </a:lnTo>
                <a:lnTo>
                  <a:pt x="3781942" y="1871684"/>
                </a:lnTo>
                <a:lnTo>
                  <a:pt x="3781942" y="1399527"/>
                </a:lnTo>
                <a:lnTo>
                  <a:pt x="3863981" y="1399527"/>
                </a:lnTo>
                <a:lnTo>
                  <a:pt x="3898237" y="1415869"/>
                </a:lnTo>
                <a:lnTo>
                  <a:pt x="4260592" y="1577784"/>
                </a:lnTo>
                <a:lnTo>
                  <a:pt x="4269943" y="1633308"/>
                </a:lnTo>
                <a:cubicBezTo>
                  <a:pt x="4278281" y="1655178"/>
                  <a:pt x="4291336" y="1677409"/>
                  <a:pt x="4309108" y="1700003"/>
                </a:cubicBezTo>
                <a:cubicBezTo>
                  <a:pt x="4339618" y="1738834"/>
                  <a:pt x="4374868" y="1762962"/>
                  <a:pt x="4414858" y="1772388"/>
                </a:cubicBezTo>
                <a:cubicBezTo>
                  <a:pt x="4423322" y="1773415"/>
                  <a:pt x="4432122" y="1773928"/>
                  <a:pt x="4441258" y="1773928"/>
                </a:cubicBezTo>
                <a:cubicBezTo>
                  <a:pt x="4452415" y="1773928"/>
                  <a:pt x="4462684" y="1772591"/>
                  <a:pt x="4472063" y="1769917"/>
                </a:cubicBezTo>
                <a:lnTo>
                  <a:pt x="4539996" y="1872114"/>
                </a:lnTo>
                <a:lnTo>
                  <a:pt x="4529041" y="1872728"/>
                </a:lnTo>
                <a:cubicBezTo>
                  <a:pt x="4504800" y="1876628"/>
                  <a:pt x="4481324" y="1888103"/>
                  <a:pt x="4458613" y="1907154"/>
                </a:cubicBezTo>
                <a:lnTo>
                  <a:pt x="4508814" y="1960267"/>
                </a:lnTo>
                <a:cubicBezTo>
                  <a:pt x="4525444" y="1946803"/>
                  <a:pt x="4543046" y="1940071"/>
                  <a:pt x="4561619" y="1940071"/>
                </a:cubicBezTo>
                <a:cubicBezTo>
                  <a:pt x="4572211" y="1940071"/>
                  <a:pt x="4583224" y="1945303"/>
                  <a:pt x="4594657" y="1955767"/>
                </a:cubicBezTo>
                <a:cubicBezTo>
                  <a:pt x="4606090" y="1966232"/>
                  <a:pt x="4611807" y="1976634"/>
                  <a:pt x="4611807" y="1986975"/>
                </a:cubicBezTo>
                <a:cubicBezTo>
                  <a:pt x="4611807" y="2019949"/>
                  <a:pt x="4581579" y="2036437"/>
                  <a:pt x="4521121" y="2036437"/>
                </a:cubicBezTo>
                <a:cubicBezTo>
                  <a:pt x="4483054" y="2036437"/>
                  <a:pt x="4437301" y="2018639"/>
                  <a:pt x="4383862" y="1983045"/>
                </a:cubicBezTo>
                <a:cubicBezTo>
                  <a:pt x="4332931" y="1949043"/>
                  <a:pt x="4296420" y="1913142"/>
                  <a:pt x="4274328" y="1875342"/>
                </a:cubicBezTo>
                <a:lnTo>
                  <a:pt x="4239365" y="1875342"/>
                </a:lnTo>
                <a:cubicBezTo>
                  <a:pt x="4272967" y="1935052"/>
                  <a:pt x="4312256" y="1984178"/>
                  <a:pt x="4357230" y="2022723"/>
                </a:cubicBezTo>
                <a:cubicBezTo>
                  <a:pt x="4414056" y="2071305"/>
                  <a:pt x="4467745" y="2095596"/>
                  <a:pt x="4518295" y="2095596"/>
                </a:cubicBezTo>
                <a:cubicBezTo>
                  <a:pt x="4554166" y="2095596"/>
                  <a:pt x="4584133" y="2087788"/>
                  <a:pt x="4608197" y="2072173"/>
                </a:cubicBezTo>
                <a:cubicBezTo>
                  <a:pt x="4637641" y="2053337"/>
                  <a:pt x="4652363" y="2026306"/>
                  <a:pt x="4652363" y="1991079"/>
                </a:cubicBezTo>
                <a:cubicBezTo>
                  <a:pt x="4652363" y="1962317"/>
                  <a:pt x="4643560" y="1936028"/>
                  <a:pt x="4625952" y="1912212"/>
                </a:cubicBezTo>
                <a:cubicBezTo>
                  <a:pt x="4611429" y="1892789"/>
                  <a:pt x="4594221" y="1880272"/>
                  <a:pt x="4574327" y="1874662"/>
                </a:cubicBezTo>
                <a:lnTo>
                  <a:pt x="4554048" y="1871435"/>
                </a:lnTo>
                <a:lnTo>
                  <a:pt x="4581929" y="1845000"/>
                </a:lnTo>
                <a:lnTo>
                  <a:pt x="4517026" y="1748517"/>
                </a:lnTo>
                <a:cubicBezTo>
                  <a:pt x="4526494" y="1742882"/>
                  <a:pt x="4533149" y="1736917"/>
                  <a:pt x="4536990" y="1730623"/>
                </a:cubicBezTo>
                <a:cubicBezTo>
                  <a:pt x="4542811" y="1721027"/>
                  <a:pt x="4546911" y="1713107"/>
                  <a:pt x="4549291" y="1706863"/>
                </a:cubicBezTo>
                <a:lnTo>
                  <a:pt x="4551565" y="1695902"/>
                </a:lnTo>
                <a:lnTo>
                  <a:pt x="4680820" y="1747776"/>
                </a:lnTo>
                <a:lnTo>
                  <a:pt x="4758093" y="1775399"/>
                </a:lnTo>
                <a:lnTo>
                  <a:pt x="4755556" y="1782137"/>
                </a:lnTo>
                <a:cubicBezTo>
                  <a:pt x="4755556" y="1811624"/>
                  <a:pt x="4768669" y="1835029"/>
                  <a:pt x="4794892" y="1852354"/>
                </a:cubicBezTo>
                <a:cubicBezTo>
                  <a:pt x="4813758" y="1865737"/>
                  <a:pt x="4837969" y="1872428"/>
                  <a:pt x="4867521" y="1872428"/>
                </a:cubicBezTo>
                <a:cubicBezTo>
                  <a:pt x="4886314" y="1872428"/>
                  <a:pt x="4903309" y="1867043"/>
                  <a:pt x="4918506" y="1856272"/>
                </a:cubicBezTo>
                <a:lnTo>
                  <a:pt x="5004971" y="1942750"/>
                </a:lnTo>
                <a:lnTo>
                  <a:pt x="5034714" y="1912530"/>
                </a:lnTo>
                <a:lnTo>
                  <a:pt x="4966553" y="1846783"/>
                </a:lnTo>
                <a:lnTo>
                  <a:pt x="5070094" y="1880225"/>
                </a:lnTo>
                <a:cubicBezTo>
                  <a:pt x="5458511" y="1998459"/>
                  <a:pt x="5844175" y="2071006"/>
                  <a:pt x="6225436" y="2070451"/>
                </a:cubicBezTo>
                <a:lnTo>
                  <a:pt x="6381980" y="2029883"/>
                </a:lnTo>
                <a:lnTo>
                  <a:pt x="6352724" y="2037791"/>
                </a:lnTo>
                <a:lnTo>
                  <a:pt x="6423923" y="2116397"/>
                </a:lnTo>
                <a:cubicBezTo>
                  <a:pt x="6449522" y="2112994"/>
                  <a:pt x="6467182" y="2111293"/>
                  <a:pt x="6476903" y="2111293"/>
                </a:cubicBezTo>
                <a:cubicBezTo>
                  <a:pt x="6508652" y="2111293"/>
                  <a:pt x="6545334" y="2131510"/>
                  <a:pt x="6586948" y="2171946"/>
                </a:cubicBezTo>
                <a:cubicBezTo>
                  <a:pt x="6603949" y="2188466"/>
                  <a:pt x="6619570" y="2205960"/>
                  <a:pt x="6633812" y="2224427"/>
                </a:cubicBezTo>
                <a:lnTo>
                  <a:pt x="6662550" y="2267865"/>
                </a:lnTo>
                <a:lnTo>
                  <a:pt x="6595532" y="2267865"/>
                </a:lnTo>
                <a:lnTo>
                  <a:pt x="6545119" y="2267865"/>
                </a:lnTo>
                <a:lnTo>
                  <a:pt x="6106934" y="2267865"/>
                </a:lnTo>
                <a:lnTo>
                  <a:pt x="6161164" y="2332977"/>
                </a:lnTo>
                <a:lnTo>
                  <a:pt x="6429891" y="2332977"/>
                </a:lnTo>
                <a:lnTo>
                  <a:pt x="6429891" y="2394368"/>
                </a:lnTo>
                <a:lnTo>
                  <a:pt x="6316241" y="2394368"/>
                </a:lnTo>
                <a:cubicBezTo>
                  <a:pt x="6246653" y="2394368"/>
                  <a:pt x="6211858" y="2421907"/>
                  <a:pt x="6211858" y="2476986"/>
                </a:cubicBezTo>
                <a:cubicBezTo>
                  <a:pt x="6211858" y="2519626"/>
                  <a:pt x="6227956" y="2554308"/>
                  <a:pt x="6260152" y="2581031"/>
                </a:cubicBezTo>
                <a:cubicBezTo>
                  <a:pt x="6235149" y="2601197"/>
                  <a:pt x="6222648" y="2627577"/>
                  <a:pt x="6222648" y="2660172"/>
                </a:cubicBezTo>
                <a:cubicBezTo>
                  <a:pt x="6222648" y="2691348"/>
                  <a:pt x="6230008" y="2719511"/>
                  <a:pt x="6244728" y="2744661"/>
                </a:cubicBezTo>
                <a:cubicBezTo>
                  <a:pt x="6257584" y="2766524"/>
                  <a:pt x="6293846" y="2791079"/>
                  <a:pt x="6353512" y="2818325"/>
                </a:cubicBezTo>
                <a:cubicBezTo>
                  <a:pt x="6383557" y="2837025"/>
                  <a:pt x="6419456" y="2852596"/>
                  <a:pt x="6461209" y="2865037"/>
                </a:cubicBezTo>
                <a:lnTo>
                  <a:pt x="6474592" y="2835254"/>
                </a:lnTo>
                <a:cubicBezTo>
                  <a:pt x="6439090" y="2822286"/>
                  <a:pt x="6401029" y="2807428"/>
                  <a:pt x="6360407" y="2790681"/>
                </a:cubicBezTo>
                <a:cubicBezTo>
                  <a:pt x="6313712" y="2761133"/>
                  <a:pt x="6290365" y="2728573"/>
                  <a:pt x="6290365" y="2693001"/>
                </a:cubicBezTo>
                <a:cubicBezTo>
                  <a:pt x="6290365" y="2662596"/>
                  <a:pt x="6306769" y="2635536"/>
                  <a:pt x="6339577" y="2611820"/>
                </a:cubicBezTo>
                <a:cubicBezTo>
                  <a:pt x="6370378" y="2589636"/>
                  <a:pt x="6402056" y="2578543"/>
                  <a:pt x="6434612" y="2578543"/>
                </a:cubicBezTo>
                <a:cubicBezTo>
                  <a:pt x="6445386" y="2578543"/>
                  <a:pt x="6455045" y="2582870"/>
                  <a:pt x="6463587" y="2591522"/>
                </a:cubicBezTo>
                <a:cubicBezTo>
                  <a:pt x="6472129" y="2600175"/>
                  <a:pt x="6476400" y="2609912"/>
                  <a:pt x="6476400" y="2620733"/>
                </a:cubicBezTo>
                <a:cubicBezTo>
                  <a:pt x="6476400" y="2633743"/>
                  <a:pt x="6471704" y="2646727"/>
                  <a:pt x="6462311" y="2659684"/>
                </a:cubicBezTo>
                <a:cubicBezTo>
                  <a:pt x="6452918" y="2672640"/>
                  <a:pt x="6440253" y="2682669"/>
                  <a:pt x="6424316" y="2689769"/>
                </a:cubicBezTo>
                <a:lnTo>
                  <a:pt x="6468116" y="2743132"/>
                </a:lnTo>
                <a:cubicBezTo>
                  <a:pt x="6506381" y="2717843"/>
                  <a:pt x="6525514" y="2678977"/>
                  <a:pt x="6525514" y="2626535"/>
                </a:cubicBezTo>
                <a:cubicBezTo>
                  <a:pt x="6525514" y="2596188"/>
                  <a:pt x="6511689" y="2570604"/>
                  <a:pt x="6484039" y="2549783"/>
                </a:cubicBezTo>
                <a:cubicBezTo>
                  <a:pt x="6459091" y="2531254"/>
                  <a:pt x="6431279" y="2521989"/>
                  <a:pt x="6400603" y="2521989"/>
                </a:cubicBezTo>
                <a:cubicBezTo>
                  <a:pt x="6365434" y="2521989"/>
                  <a:pt x="6328727" y="2534197"/>
                  <a:pt x="6290481" y="2558614"/>
                </a:cubicBezTo>
                <a:cubicBezTo>
                  <a:pt x="6273289" y="2542929"/>
                  <a:pt x="6264692" y="2519715"/>
                  <a:pt x="6264692" y="2488973"/>
                </a:cubicBezTo>
                <a:cubicBezTo>
                  <a:pt x="6264692" y="2484020"/>
                  <a:pt x="6269929" y="2477763"/>
                  <a:pt x="6280401" y="2470201"/>
                </a:cubicBezTo>
                <a:cubicBezTo>
                  <a:pt x="6285361" y="2467651"/>
                  <a:pt x="6291890" y="2465389"/>
                  <a:pt x="6299987" y="2463417"/>
                </a:cubicBezTo>
                <a:cubicBezTo>
                  <a:pt x="6305521" y="2462033"/>
                  <a:pt x="6318792" y="2461341"/>
                  <a:pt x="6339798" y="2461341"/>
                </a:cubicBezTo>
                <a:lnTo>
                  <a:pt x="6505422" y="2461341"/>
                </a:lnTo>
                <a:lnTo>
                  <a:pt x="6505422" y="2332977"/>
                </a:lnTo>
                <a:lnTo>
                  <a:pt x="6599558" y="2332977"/>
                </a:lnTo>
                <a:lnTo>
                  <a:pt x="6649636" y="2332977"/>
                </a:lnTo>
                <a:lnTo>
                  <a:pt x="6649636" y="2741097"/>
                </a:lnTo>
                <a:lnTo>
                  <a:pt x="6724794" y="2805878"/>
                </a:lnTo>
                <a:lnTo>
                  <a:pt x="6724794" y="2332977"/>
                </a:lnTo>
                <a:lnTo>
                  <a:pt x="6849659" y="2332977"/>
                </a:lnTo>
                <a:lnTo>
                  <a:pt x="6795162" y="2267865"/>
                </a:lnTo>
                <a:lnTo>
                  <a:pt x="6698293" y="2267865"/>
                </a:lnTo>
                <a:lnTo>
                  <a:pt x="6691960" y="2256405"/>
                </a:lnTo>
                <a:cubicBezTo>
                  <a:pt x="6678263" y="2232198"/>
                  <a:pt x="6667144" y="2214397"/>
                  <a:pt x="6658601" y="2203002"/>
                </a:cubicBezTo>
                <a:cubicBezTo>
                  <a:pt x="6610092" y="2137878"/>
                  <a:pt x="6578439" y="2100249"/>
                  <a:pt x="6563641" y="2090114"/>
                </a:cubicBezTo>
                <a:cubicBezTo>
                  <a:pt x="6526101" y="2042423"/>
                  <a:pt x="6488311" y="2018577"/>
                  <a:pt x="6450270" y="2018577"/>
                </a:cubicBezTo>
                <a:lnTo>
                  <a:pt x="6407816" y="2023187"/>
                </a:lnTo>
                <a:lnTo>
                  <a:pt x="7042308" y="1858757"/>
                </a:lnTo>
                <a:lnTo>
                  <a:pt x="7058169" y="1872428"/>
                </a:lnTo>
                <a:lnTo>
                  <a:pt x="7058169" y="1854620"/>
                </a:lnTo>
                <a:lnTo>
                  <a:pt x="7445495" y="1737117"/>
                </a:lnTo>
                <a:lnTo>
                  <a:pt x="7445495" y="1808025"/>
                </a:lnTo>
                <a:lnTo>
                  <a:pt x="7520281" y="1872428"/>
                </a:lnTo>
                <a:lnTo>
                  <a:pt x="7520281" y="1714430"/>
                </a:lnTo>
                <a:lnTo>
                  <a:pt x="7678459" y="1666443"/>
                </a:lnTo>
                <a:lnTo>
                  <a:pt x="7708872" y="1701637"/>
                </a:lnTo>
                <a:cubicBezTo>
                  <a:pt x="7738758" y="1735239"/>
                  <a:pt x="7756673" y="1752040"/>
                  <a:pt x="7762618" y="1752040"/>
                </a:cubicBezTo>
                <a:cubicBezTo>
                  <a:pt x="7777307" y="1752040"/>
                  <a:pt x="7786239" y="1750827"/>
                  <a:pt x="7789413" y="1748401"/>
                </a:cubicBezTo>
                <a:cubicBezTo>
                  <a:pt x="7796587" y="1742882"/>
                  <a:pt x="7800067" y="1735016"/>
                  <a:pt x="7799854" y="1724804"/>
                </a:cubicBezTo>
                <a:cubicBezTo>
                  <a:pt x="7799854" y="1699611"/>
                  <a:pt x="7799854" y="1675646"/>
                  <a:pt x="7799854" y="1652907"/>
                </a:cubicBezTo>
                <a:lnTo>
                  <a:pt x="7940125" y="1652907"/>
                </a:lnTo>
                <a:lnTo>
                  <a:pt x="7940125" y="1801502"/>
                </a:lnTo>
                <a:lnTo>
                  <a:pt x="8021980" y="1872428"/>
                </a:lnTo>
                <a:lnTo>
                  <a:pt x="8021980" y="1555520"/>
                </a:lnTo>
                <a:lnTo>
                  <a:pt x="8135536" y="1516792"/>
                </a:lnTo>
                <a:lnTo>
                  <a:pt x="8135536" y="1807647"/>
                </a:lnTo>
                <a:lnTo>
                  <a:pt x="8210694" y="1872428"/>
                </a:lnTo>
                <a:lnTo>
                  <a:pt x="8210694" y="1491159"/>
                </a:lnTo>
                <a:lnTo>
                  <a:pt x="8587786" y="1362552"/>
                </a:lnTo>
                <a:lnTo>
                  <a:pt x="8618538" y="1399527"/>
                </a:lnTo>
                <a:lnTo>
                  <a:pt x="8747111" y="1399527"/>
                </a:lnTo>
                <a:cubicBezTo>
                  <a:pt x="8753917" y="1401465"/>
                  <a:pt x="8758880" y="1403796"/>
                  <a:pt x="8762000" y="1406521"/>
                </a:cubicBezTo>
                <a:cubicBezTo>
                  <a:pt x="8764918" y="1409920"/>
                  <a:pt x="8767575" y="1412817"/>
                  <a:pt x="8769970" y="1415212"/>
                </a:cubicBezTo>
                <a:cubicBezTo>
                  <a:pt x="8783458" y="1427300"/>
                  <a:pt x="8790202" y="1447266"/>
                  <a:pt x="8790202" y="1475109"/>
                </a:cubicBezTo>
                <a:cubicBezTo>
                  <a:pt x="8790202" y="1494349"/>
                  <a:pt x="8783931" y="1510441"/>
                  <a:pt x="8771389" y="1523386"/>
                </a:cubicBezTo>
                <a:cubicBezTo>
                  <a:pt x="8758994" y="1513658"/>
                  <a:pt x="8742573" y="1508793"/>
                  <a:pt x="8722125" y="1508793"/>
                </a:cubicBezTo>
                <a:cubicBezTo>
                  <a:pt x="8706296" y="1508793"/>
                  <a:pt x="8693377" y="1514434"/>
                  <a:pt x="8683368" y="1525714"/>
                </a:cubicBezTo>
                <a:cubicBezTo>
                  <a:pt x="8673359" y="1536994"/>
                  <a:pt x="8668355" y="1550492"/>
                  <a:pt x="8668355" y="1566209"/>
                </a:cubicBezTo>
                <a:cubicBezTo>
                  <a:pt x="8668355" y="1600737"/>
                  <a:pt x="8695489" y="1653682"/>
                  <a:pt x="8749757" y="1725042"/>
                </a:cubicBezTo>
                <a:cubicBezTo>
                  <a:pt x="8791351" y="1779674"/>
                  <a:pt x="8841073" y="1834508"/>
                  <a:pt x="8898922" y="1889543"/>
                </a:cubicBezTo>
                <a:lnTo>
                  <a:pt x="8921461" y="1866824"/>
                </a:lnTo>
                <a:cubicBezTo>
                  <a:pt x="8842164" y="1770659"/>
                  <a:pt x="8787322" y="1695674"/>
                  <a:pt x="8756936" y="1641867"/>
                </a:cubicBezTo>
                <a:cubicBezTo>
                  <a:pt x="8777272" y="1643812"/>
                  <a:pt x="8793995" y="1634086"/>
                  <a:pt x="8807102" y="1612688"/>
                </a:cubicBezTo>
                <a:cubicBezTo>
                  <a:pt x="8832903" y="1629083"/>
                  <a:pt x="8867270" y="1637280"/>
                  <a:pt x="8910206" y="1637280"/>
                </a:cubicBezTo>
                <a:cubicBezTo>
                  <a:pt x="8941518" y="1637280"/>
                  <a:pt x="8965398" y="1631150"/>
                  <a:pt x="8981847" y="1618891"/>
                </a:cubicBezTo>
                <a:lnTo>
                  <a:pt x="8981847" y="1806804"/>
                </a:lnTo>
                <a:lnTo>
                  <a:pt x="9057377" y="1872428"/>
                </a:lnTo>
                <a:lnTo>
                  <a:pt x="9057377" y="1399527"/>
                </a:lnTo>
                <a:lnTo>
                  <a:pt x="9132963" y="1399527"/>
                </a:lnTo>
                <a:lnTo>
                  <a:pt x="9182660" y="1399527"/>
                </a:lnTo>
                <a:lnTo>
                  <a:pt x="9401691" y="1399527"/>
                </a:lnTo>
                <a:lnTo>
                  <a:pt x="9401691" y="1460918"/>
                </a:lnTo>
                <a:lnTo>
                  <a:pt x="9288041" y="1460918"/>
                </a:lnTo>
                <a:cubicBezTo>
                  <a:pt x="9218452" y="1460918"/>
                  <a:pt x="9183658" y="1488457"/>
                  <a:pt x="9183658" y="1543536"/>
                </a:cubicBezTo>
                <a:cubicBezTo>
                  <a:pt x="9183658" y="1586176"/>
                  <a:pt x="9199756" y="1620858"/>
                  <a:pt x="9231952" y="1647581"/>
                </a:cubicBezTo>
                <a:cubicBezTo>
                  <a:pt x="9206949" y="1667747"/>
                  <a:pt x="9194448" y="1694127"/>
                  <a:pt x="9194448" y="1726722"/>
                </a:cubicBezTo>
                <a:cubicBezTo>
                  <a:pt x="9194448" y="1757898"/>
                  <a:pt x="9201808" y="1786061"/>
                  <a:pt x="9216528" y="1811211"/>
                </a:cubicBezTo>
                <a:cubicBezTo>
                  <a:pt x="9229384" y="1833074"/>
                  <a:pt x="9265645" y="1857629"/>
                  <a:pt x="9325312" y="1884875"/>
                </a:cubicBezTo>
                <a:cubicBezTo>
                  <a:pt x="9355357" y="1903576"/>
                  <a:pt x="9391256" y="1919146"/>
                  <a:pt x="9433009" y="1931587"/>
                </a:cubicBezTo>
                <a:lnTo>
                  <a:pt x="9446392" y="1901804"/>
                </a:lnTo>
                <a:cubicBezTo>
                  <a:pt x="9410890" y="1888836"/>
                  <a:pt x="9372828" y="1873979"/>
                  <a:pt x="9332207" y="1857232"/>
                </a:cubicBezTo>
                <a:cubicBezTo>
                  <a:pt x="9285512" y="1827683"/>
                  <a:pt x="9262165" y="1795123"/>
                  <a:pt x="9262165" y="1759551"/>
                </a:cubicBezTo>
                <a:cubicBezTo>
                  <a:pt x="9262165" y="1729146"/>
                  <a:pt x="9278569" y="1702086"/>
                  <a:pt x="9311377" y="1678370"/>
                </a:cubicBezTo>
                <a:cubicBezTo>
                  <a:pt x="9342177" y="1656186"/>
                  <a:pt x="9373856" y="1645093"/>
                  <a:pt x="9406412" y="1645093"/>
                </a:cubicBezTo>
                <a:cubicBezTo>
                  <a:pt x="9417186" y="1645093"/>
                  <a:pt x="9426845" y="1649420"/>
                  <a:pt x="9435387" y="1658072"/>
                </a:cubicBezTo>
                <a:cubicBezTo>
                  <a:pt x="9443929" y="1666725"/>
                  <a:pt x="9448200" y="1676462"/>
                  <a:pt x="9448200" y="1687283"/>
                </a:cubicBezTo>
                <a:cubicBezTo>
                  <a:pt x="9448200" y="1700293"/>
                  <a:pt x="9443504" y="1713277"/>
                  <a:pt x="9434111" y="1726234"/>
                </a:cubicBezTo>
                <a:cubicBezTo>
                  <a:pt x="9424718" y="1739190"/>
                  <a:pt x="9412053" y="1749219"/>
                  <a:pt x="9396116" y="1756319"/>
                </a:cubicBezTo>
                <a:lnTo>
                  <a:pt x="9439916" y="1809682"/>
                </a:lnTo>
                <a:cubicBezTo>
                  <a:pt x="9478181" y="1784393"/>
                  <a:pt x="9497313" y="1745527"/>
                  <a:pt x="9497313" y="1693085"/>
                </a:cubicBezTo>
                <a:cubicBezTo>
                  <a:pt x="9497313" y="1662738"/>
                  <a:pt x="9483489" y="1637154"/>
                  <a:pt x="9455839" y="1616333"/>
                </a:cubicBezTo>
                <a:cubicBezTo>
                  <a:pt x="9430891" y="1597804"/>
                  <a:pt x="9403079" y="1588539"/>
                  <a:pt x="9372402" y="1588539"/>
                </a:cubicBezTo>
                <a:cubicBezTo>
                  <a:pt x="9337234" y="1588539"/>
                  <a:pt x="9300527" y="1600747"/>
                  <a:pt x="9262281" y="1625164"/>
                </a:cubicBezTo>
                <a:cubicBezTo>
                  <a:pt x="9245089" y="1609479"/>
                  <a:pt x="9236492" y="1586265"/>
                  <a:pt x="9236492" y="1555523"/>
                </a:cubicBezTo>
                <a:cubicBezTo>
                  <a:pt x="9236492" y="1550570"/>
                  <a:pt x="9241728" y="1544313"/>
                  <a:pt x="9252200" y="1536751"/>
                </a:cubicBezTo>
                <a:cubicBezTo>
                  <a:pt x="9257161" y="1534201"/>
                  <a:pt x="9263690" y="1531939"/>
                  <a:pt x="9271786" y="1529967"/>
                </a:cubicBezTo>
                <a:cubicBezTo>
                  <a:pt x="9277321" y="1528583"/>
                  <a:pt x="9290592" y="1527891"/>
                  <a:pt x="9311598" y="1527891"/>
                </a:cubicBezTo>
                <a:lnTo>
                  <a:pt x="9477221" y="1527891"/>
                </a:lnTo>
                <a:lnTo>
                  <a:pt x="9477221" y="1399527"/>
                </a:lnTo>
                <a:lnTo>
                  <a:pt x="9570747" y="1399527"/>
                </a:lnTo>
                <a:lnTo>
                  <a:pt x="9621436" y="1399527"/>
                </a:lnTo>
                <a:lnTo>
                  <a:pt x="9621436" y="1806787"/>
                </a:lnTo>
                <a:lnTo>
                  <a:pt x="9696966" y="1872428"/>
                </a:lnTo>
                <a:lnTo>
                  <a:pt x="9696966" y="1399527"/>
                </a:lnTo>
                <a:lnTo>
                  <a:pt x="9742529" y="1399527"/>
                </a:lnTo>
                <a:lnTo>
                  <a:pt x="9804622" y="1399527"/>
                </a:lnTo>
                <a:lnTo>
                  <a:pt x="10132213" y="1399527"/>
                </a:lnTo>
                <a:lnTo>
                  <a:pt x="10132213" y="1489196"/>
                </a:lnTo>
                <a:lnTo>
                  <a:pt x="9920337" y="1489196"/>
                </a:lnTo>
                <a:cubicBezTo>
                  <a:pt x="9941960" y="1511330"/>
                  <a:pt x="9960608" y="1536338"/>
                  <a:pt x="9976281" y="1564220"/>
                </a:cubicBezTo>
                <a:cubicBezTo>
                  <a:pt x="9992180" y="1592788"/>
                  <a:pt x="10000129" y="1618432"/>
                  <a:pt x="10000129" y="1641152"/>
                </a:cubicBezTo>
                <a:cubicBezTo>
                  <a:pt x="10000129" y="1649814"/>
                  <a:pt x="9996090" y="1658341"/>
                  <a:pt x="9988015" y="1666734"/>
                </a:cubicBezTo>
                <a:cubicBezTo>
                  <a:pt x="9979940" y="1675127"/>
                  <a:pt x="9971752" y="1679324"/>
                  <a:pt x="9963451" y="1679324"/>
                </a:cubicBezTo>
                <a:cubicBezTo>
                  <a:pt x="9952340" y="1679324"/>
                  <a:pt x="9942134" y="1676834"/>
                  <a:pt x="9932836" y="1671853"/>
                </a:cubicBezTo>
                <a:cubicBezTo>
                  <a:pt x="9911206" y="1660331"/>
                  <a:pt x="9893304" y="1643983"/>
                  <a:pt x="9879130" y="1622810"/>
                </a:cubicBezTo>
                <a:cubicBezTo>
                  <a:pt x="9870007" y="1609225"/>
                  <a:pt x="9858889" y="1586440"/>
                  <a:pt x="9845778" y="1554453"/>
                </a:cubicBezTo>
                <a:cubicBezTo>
                  <a:pt x="9841565" y="1545016"/>
                  <a:pt x="9838263" y="1538139"/>
                  <a:pt x="9835872" y="1533821"/>
                </a:cubicBezTo>
                <a:cubicBezTo>
                  <a:pt x="9831574" y="1524992"/>
                  <a:pt x="9829424" y="1516405"/>
                  <a:pt x="9829424" y="1508061"/>
                </a:cubicBezTo>
                <a:lnTo>
                  <a:pt x="9791927" y="1508061"/>
                </a:lnTo>
                <a:cubicBezTo>
                  <a:pt x="9839575" y="1678295"/>
                  <a:pt x="9902867" y="1763412"/>
                  <a:pt x="9981804" y="1763412"/>
                </a:cubicBezTo>
                <a:cubicBezTo>
                  <a:pt x="10009772" y="1763412"/>
                  <a:pt x="10033396" y="1752267"/>
                  <a:pt x="10052678" y="1729978"/>
                </a:cubicBezTo>
                <a:cubicBezTo>
                  <a:pt x="10070231" y="1710111"/>
                  <a:pt x="10079007" y="1686385"/>
                  <a:pt x="10079007" y="1658802"/>
                </a:cubicBezTo>
                <a:cubicBezTo>
                  <a:pt x="10079007" y="1617056"/>
                  <a:pt x="10065859" y="1585078"/>
                  <a:pt x="10039562" y="1562866"/>
                </a:cubicBezTo>
                <a:lnTo>
                  <a:pt x="10132213" y="1562866"/>
                </a:lnTo>
                <a:lnTo>
                  <a:pt x="10132213" y="1806397"/>
                </a:lnTo>
                <a:lnTo>
                  <a:pt x="10207744" y="1871684"/>
                </a:lnTo>
                <a:lnTo>
                  <a:pt x="10207744" y="1399527"/>
                </a:lnTo>
                <a:lnTo>
                  <a:pt x="10276254" y="1399527"/>
                </a:lnTo>
                <a:lnTo>
                  <a:pt x="10332864" y="1399527"/>
                </a:lnTo>
                <a:lnTo>
                  <a:pt x="10555853" y="1399527"/>
                </a:lnTo>
                <a:lnTo>
                  <a:pt x="10555853" y="1526600"/>
                </a:lnTo>
                <a:lnTo>
                  <a:pt x="10549398" y="1519231"/>
                </a:lnTo>
                <a:cubicBezTo>
                  <a:pt x="10525576" y="1495239"/>
                  <a:pt x="10495415" y="1483243"/>
                  <a:pt x="10458917" y="1483243"/>
                </a:cubicBezTo>
                <a:cubicBezTo>
                  <a:pt x="10420823" y="1483243"/>
                  <a:pt x="10389256" y="1495698"/>
                  <a:pt x="10364217" y="1520610"/>
                </a:cubicBezTo>
                <a:cubicBezTo>
                  <a:pt x="10339178" y="1545521"/>
                  <a:pt x="10326657" y="1577033"/>
                  <a:pt x="10326657" y="1615147"/>
                </a:cubicBezTo>
                <a:cubicBezTo>
                  <a:pt x="10326657" y="1652653"/>
                  <a:pt x="10339837" y="1684135"/>
                  <a:pt x="10366193" y="1709595"/>
                </a:cubicBezTo>
                <a:cubicBezTo>
                  <a:pt x="10392550" y="1735055"/>
                  <a:pt x="10424431" y="1747785"/>
                  <a:pt x="10461835" y="1747785"/>
                </a:cubicBezTo>
                <a:cubicBezTo>
                  <a:pt x="10479331" y="1747785"/>
                  <a:pt x="10498762" y="1743387"/>
                  <a:pt x="10520128" y="1734591"/>
                </a:cubicBezTo>
                <a:cubicBezTo>
                  <a:pt x="10541495" y="1725795"/>
                  <a:pt x="10553404" y="1715926"/>
                  <a:pt x="10555853" y="1704985"/>
                </a:cubicBezTo>
                <a:lnTo>
                  <a:pt x="10555853" y="1806804"/>
                </a:lnTo>
                <a:lnTo>
                  <a:pt x="10631383" y="1872428"/>
                </a:lnTo>
                <a:lnTo>
                  <a:pt x="10631383" y="1628972"/>
                </a:lnTo>
                <a:cubicBezTo>
                  <a:pt x="10645922" y="1608179"/>
                  <a:pt x="10662046" y="1590318"/>
                  <a:pt x="10679758" y="1575388"/>
                </a:cubicBezTo>
                <a:cubicBezTo>
                  <a:pt x="10697471" y="1560459"/>
                  <a:pt x="10711948" y="1552463"/>
                  <a:pt x="10723191" y="1551401"/>
                </a:cubicBezTo>
                <a:cubicBezTo>
                  <a:pt x="10748311" y="1548727"/>
                  <a:pt x="10766507" y="1552279"/>
                  <a:pt x="10777781" y="1562058"/>
                </a:cubicBezTo>
                <a:cubicBezTo>
                  <a:pt x="10796268" y="1578088"/>
                  <a:pt x="10805512" y="1595767"/>
                  <a:pt x="10805512" y="1615095"/>
                </a:cubicBezTo>
                <a:cubicBezTo>
                  <a:pt x="10805512" y="1636757"/>
                  <a:pt x="10793587" y="1656951"/>
                  <a:pt x="10769735" y="1675679"/>
                </a:cubicBezTo>
                <a:cubicBezTo>
                  <a:pt x="10758659" y="1684469"/>
                  <a:pt x="10734684" y="1697887"/>
                  <a:pt x="10697809" y="1715932"/>
                </a:cubicBezTo>
                <a:lnTo>
                  <a:pt x="10728354" y="1778672"/>
                </a:lnTo>
                <a:cubicBezTo>
                  <a:pt x="10768235" y="1763960"/>
                  <a:pt x="10797154" y="1744052"/>
                  <a:pt x="10815110" y="1718949"/>
                </a:cubicBezTo>
                <a:cubicBezTo>
                  <a:pt x="10836493" y="1694090"/>
                  <a:pt x="10847184" y="1665795"/>
                  <a:pt x="10847184" y="1634065"/>
                </a:cubicBezTo>
                <a:cubicBezTo>
                  <a:pt x="10847184" y="1594594"/>
                  <a:pt x="10834264" y="1561112"/>
                  <a:pt x="10808422" y="1533618"/>
                </a:cubicBezTo>
                <a:cubicBezTo>
                  <a:pt x="10782581" y="1506123"/>
                  <a:pt x="10749930" y="1492376"/>
                  <a:pt x="10710471" y="1492376"/>
                </a:cubicBezTo>
                <a:cubicBezTo>
                  <a:pt x="10695558" y="1492376"/>
                  <a:pt x="10677926" y="1495215"/>
                  <a:pt x="10657573" y="1500893"/>
                </a:cubicBezTo>
                <a:cubicBezTo>
                  <a:pt x="10651660" y="1502505"/>
                  <a:pt x="10646047" y="1506111"/>
                  <a:pt x="10640737" y="1511712"/>
                </a:cubicBezTo>
                <a:cubicBezTo>
                  <a:pt x="10633858" y="1514925"/>
                  <a:pt x="10630740" y="1519425"/>
                  <a:pt x="10631383" y="1525211"/>
                </a:cubicBezTo>
                <a:lnTo>
                  <a:pt x="10631383" y="1399527"/>
                </a:lnTo>
                <a:lnTo>
                  <a:pt x="10914045" y="1399527"/>
                </a:lnTo>
                <a:lnTo>
                  <a:pt x="10969159" y="1399527"/>
                </a:lnTo>
                <a:lnTo>
                  <a:pt x="11071803" y="1399527"/>
                </a:lnTo>
                <a:cubicBezTo>
                  <a:pt x="11088042" y="1423684"/>
                  <a:pt x="11096042" y="1446640"/>
                  <a:pt x="11095801" y="1468395"/>
                </a:cubicBezTo>
                <a:cubicBezTo>
                  <a:pt x="11095577" y="1487502"/>
                  <a:pt x="11088893" y="1504860"/>
                  <a:pt x="11075750" y="1520467"/>
                </a:cubicBezTo>
                <a:lnTo>
                  <a:pt x="11017230" y="1520467"/>
                </a:lnTo>
                <a:cubicBezTo>
                  <a:pt x="10986842" y="1520467"/>
                  <a:pt x="10969662" y="1535648"/>
                  <a:pt x="10965693" y="1566011"/>
                </a:cubicBezTo>
                <a:cubicBezTo>
                  <a:pt x="10965693" y="1598602"/>
                  <a:pt x="10992457" y="1644151"/>
                  <a:pt x="11045984" y="1702660"/>
                </a:cubicBezTo>
                <a:cubicBezTo>
                  <a:pt x="11089467" y="1750308"/>
                  <a:pt x="11115843" y="1778124"/>
                  <a:pt x="11125113" y="1786108"/>
                </a:cubicBezTo>
                <a:cubicBezTo>
                  <a:pt x="11175161" y="1829349"/>
                  <a:pt x="11226063" y="1866680"/>
                  <a:pt x="11277819" y="1898101"/>
                </a:cubicBezTo>
                <a:lnTo>
                  <a:pt x="11298690" y="1872579"/>
                </a:lnTo>
                <a:cubicBezTo>
                  <a:pt x="11242748" y="1832117"/>
                  <a:pt x="11195689" y="1793454"/>
                  <a:pt x="11157513" y="1756592"/>
                </a:cubicBezTo>
                <a:cubicBezTo>
                  <a:pt x="11143541" y="1742384"/>
                  <a:pt x="11134146" y="1732846"/>
                  <a:pt x="11129328" y="1727978"/>
                </a:cubicBezTo>
                <a:cubicBezTo>
                  <a:pt x="11117503" y="1714572"/>
                  <a:pt x="11110148" y="1706283"/>
                  <a:pt x="11107260" y="1703113"/>
                </a:cubicBezTo>
                <a:cubicBezTo>
                  <a:pt x="11105408" y="1699633"/>
                  <a:pt x="11103193" y="1696090"/>
                  <a:pt x="11100615" y="1692486"/>
                </a:cubicBezTo>
                <a:cubicBezTo>
                  <a:pt x="11085632" y="1672634"/>
                  <a:pt x="11077845" y="1662745"/>
                  <a:pt x="11077256" y="1662819"/>
                </a:cubicBezTo>
                <a:cubicBezTo>
                  <a:pt x="11095073" y="1647258"/>
                  <a:pt x="11104785" y="1636003"/>
                  <a:pt x="11106394" y="1629054"/>
                </a:cubicBezTo>
                <a:cubicBezTo>
                  <a:pt x="11146210" y="1581595"/>
                  <a:pt x="11166243" y="1532203"/>
                  <a:pt x="11166495" y="1480877"/>
                </a:cubicBezTo>
                <a:cubicBezTo>
                  <a:pt x="11166495" y="1460944"/>
                  <a:pt x="11161797" y="1433827"/>
                  <a:pt x="11152402" y="1399527"/>
                </a:cubicBezTo>
                <a:lnTo>
                  <a:pt x="11326410" y="1399527"/>
                </a:lnTo>
                <a:lnTo>
                  <a:pt x="11326410" y="1551930"/>
                </a:lnTo>
                <a:cubicBezTo>
                  <a:pt x="11326410" y="1586176"/>
                  <a:pt x="11343642" y="1619446"/>
                  <a:pt x="11378105" y="1651738"/>
                </a:cubicBezTo>
                <a:cubicBezTo>
                  <a:pt x="11387101" y="1662071"/>
                  <a:pt x="11402143" y="1674202"/>
                  <a:pt x="11423230" y="1688131"/>
                </a:cubicBezTo>
                <a:cubicBezTo>
                  <a:pt x="11440175" y="1699367"/>
                  <a:pt x="11456341" y="1704985"/>
                  <a:pt x="11471727" y="1704985"/>
                </a:cubicBezTo>
                <a:cubicBezTo>
                  <a:pt x="11500644" y="1702299"/>
                  <a:pt x="11520399" y="1691594"/>
                  <a:pt x="11530991" y="1672871"/>
                </a:cubicBezTo>
                <a:cubicBezTo>
                  <a:pt x="11539332" y="1661038"/>
                  <a:pt x="11538731" y="1651184"/>
                  <a:pt x="11529189" y="1643308"/>
                </a:cubicBezTo>
                <a:cubicBezTo>
                  <a:pt x="11534274" y="1644188"/>
                  <a:pt x="11539359" y="1628933"/>
                  <a:pt x="11544444" y="1597544"/>
                </a:cubicBezTo>
                <a:lnTo>
                  <a:pt x="11544444" y="1399155"/>
                </a:lnTo>
                <a:lnTo>
                  <a:pt x="11656437" y="1399155"/>
                </a:lnTo>
                <a:lnTo>
                  <a:pt x="11656437" y="1803287"/>
                </a:lnTo>
                <a:lnTo>
                  <a:pt x="11736432" y="1872428"/>
                </a:lnTo>
                <a:lnTo>
                  <a:pt x="11736432" y="1399155"/>
                </a:lnTo>
                <a:lnTo>
                  <a:pt x="11861296" y="1399155"/>
                </a:lnTo>
                <a:lnTo>
                  <a:pt x="11806782" y="1334415"/>
                </a:lnTo>
                <a:lnTo>
                  <a:pt x="11280645" y="1334415"/>
                </a:lnTo>
                <a:lnTo>
                  <a:pt x="11221859" y="1334415"/>
                </a:lnTo>
                <a:lnTo>
                  <a:pt x="10914662" y="1334415"/>
                </a:lnTo>
                <a:lnTo>
                  <a:pt x="10859537" y="1334415"/>
                </a:lnTo>
                <a:lnTo>
                  <a:pt x="10277106" y="1334415"/>
                </a:lnTo>
                <a:lnTo>
                  <a:pt x="10222106" y="1334415"/>
                </a:lnTo>
                <a:lnTo>
                  <a:pt x="10171809" y="1334415"/>
                </a:lnTo>
                <a:lnTo>
                  <a:pt x="10168209" y="1326408"/>
                </a:lnTo>
                <a:cubicBezTo>
                  <a:pt x="10164803" y="1319301"/>
                  <a:pt x="10161922" y="1314298"/>
                  <a:pt x="10159565" y="1311399"/>
                </a:cubicBezTo>
                <a:cubicBezTo>
                  <a:pt x="10148853" y="1292621"/>
                  <a:pt x="10136326" y="1279218"/>
                  <a:pt x="10121986" y="1271192"/>
                </a:cubicBezTo>
                <a:cubicBezTo>
                  <a:pt x="10088698" y="1229756"/>
                  <a:pt x="10061699" y="1201721"/>
                  <a:pt x="10040991" y="1187086"/>
                </a:cubicBezTo>
                <a:cubicBezTo>
                  <a:pt x="10020303" y="1171533"/>
                  <a:pt x="9992608" y="1154772"/>
                  <a:pt x="9957909" y="1136805"/>
                </a:cubicBezTo>
                <a:cubicBezTo>
                  <a:pt x="9892003" y="1102849"/>
                  <a:pt x="9823081" y="1085872"/>
                  <a:pt x="9751143" y="1085872"/>
                </a:cubicBezTo>
                <a:cubicBezTo>
                  <a:pt x="9708797" y="1085872"/>
                  <a:pt x="9672535" y="1095383"/>
                  <a:pt x="9642359" y="1114405"/>
                </a:cubicBezTo>
                <a:cubicBezTo>
                  <a:pt x="9606160" y="1137167"/>
                  <a:pt x="9587279" y="1169353"/>
                  <a:pt x="9585717" y="1210963"/>
                </a:cubicBezTo>
                <a:cubicBezTo>
                  <a:pt x="9583771" y="1261061"/>
                  <a:pt x="9595678" y="1302211"/>
                  <a:pt x="9621436" y="1334415"/>
                </a:cubicBezTo>
                <a:lnTo>
                  <a:pt x="9567332" y="1334415"/>
                </a:lnTo>
                <a:lnTo>
                  <a:pt x="9515396" y="1334415"/>
                </a:lnTo>
                <a:lnTo>
                  <a:pt x="9128164" y="1334415"/>
                </a:lnTo>
                <a:lnTo>
                  <a:pt x="9078734" y="1334415"/>
                </a:lnTo>
                <a:lnTo>
                  <a:pt x="8664472" y="1334415"/>
                </a:lnTo>
                <a:lnTo>
                  <a:pt x="9321452" y="1091595"/>
                </a:lnTo>
                <a:cubicBezTo>
                  <a:pt x="10278301" y="727731"/>
                  <a:pt x="11197573" y="345078"/>
                  <a:pt x="12192000" y="3"/>
                </a:cubicBezTo>
                <a:lnTo>
                  <a:pt x="12192000" y="3467103"/>
                </a:lnTo>
                <a:lnTo>
                  <a:pt x="0" y="3467103"/>
                </a:lnTo>
                <a:close/>
              </a:path>
            </a:pathLst>
          </a:custGeom>
          <a:solidFill>
            <a:srgbClr val="FFFF00"/>
          </a:solidFill>
          <a:ln>
            <a:solidFill>
              <a:schemeClr val="accent5">
                <a:lumMod val="75000"/>
              </a:schemeClr>
            </a:solidFill>
          </a:ln>
        </p:spPr>
        <p:txBody>
          <a:bodyPr wrap="square" rtlCol="0">
            <a:noAutofit/>
          </a:bodyPr>
          <a:lstStyle/>
          <a:p>
            <a:endParaRPr lang="en-US" sz="2800" dirty="0"/>
          </a:p>
        </p:txBody>
      </p:sp>
    </p:spTree>
    <p:extLst>
      <p:ext uri="{BB962C8B-B14F-4D97-AF65-F5344CB8AC3E}">
        <p14:creationId xmlns:p14="http://schemas.microsoft.com/office/powerpoint/2010/main" val="407262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A029A-15D3-421A-5984-DAEABF2AF7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15F9BB-8362-4E2E-239D-291955D4D25D}"/>
              </a:ext>
            </a:extLst>
          </p:cNvPr>
          <p:cNvSpPr>
            <a:spLocks noGrp="1"/>
          </p:cNvSpPr>
          <p:nvPr>
            <p:ph type="title"/>
          </p:nvPr>
        </p:nvSpPr>
        <p:spPr>
          <a:xfrm>
            <a:off x="0" y="0"/>
            <a:ext cx="12192000" cy="1101725"/>
          </a:xfrm>
          <a:solidFill>
            <a:schemeClr val="accent6"/>
          </a:solidFill>
        </p:spPr>
        <p:txBody>
          <a:bodyPr>
            <a:normAutofit/>
          </a:bodyPr>
          <a:lstStyle/>
          <a:p>
            <a:r>
              <a:rPr lang="ne-NP" sz="4800" dirty="0">
                <a:solidFill>
                  <a:schemeClr val="bg1"/>
                </a:solidFill>
                <a:cs typeface="Kalimati" panose="00000400000000000000" pitchFamily="2"/>
              </a:rPr>
              <a:t>विरुवा र सुक्ष्म जिवाणुको सम्बन्ध</a:t>
            </a:r>
            <a:r>
              <a:rPr lang="en-US" sz="4800" dirty="0">
                <a:solidFill>
                  <a:schemeClr val="bg1"/>
                </a:solidFill>
                <a:cs typeface="Kalimati" panose="00000400000000000000" pitchFamily="2"/>
              </a:rPr>
              <a:t>??</a:t>
            </a:r>
          </a:p>
        </p:txBody>
      </p:sp>
      <p:pic>
        <p:nvPicPr>
          <p:cNvPr id="1026" name="Picture 2">
            <a:extLst>
              <a:ext uri="{FF2B5EF4-FFF2-40B4-BE49-F238E27FC236}">
                <a16:creationId xmlns:a16="http://schemas.microsoft.com/office/drawing/2014/main" id="{24A2C625-05E2-DD7D-665B-CB404399F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97" y="1193905"/>
            <a:ext cx="5156878" cy="56640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C8F51561-3EEA-EA49-EE42-269B0749DB88}"/>
              </a:ext>
            </a:extLst>
          </p:cNvPr>
          <p:cNvGraphicFramePr/>
          <p:nvPr>
            <p:extLst>
              <p:ext uri="{D42A27DB-BD31-4B8C-83A1-F6EECF244321}">
                <p14:modId xmlns:p14="http://schemas.microsoft.com/office/powerpoint/2010/main" val="2546580228"/>
              </p:ext>
            </p:extLst>
          </p:nvPr>
        </p:nvGraphicFramePr>
        <p:xfrm>
          <a:off x="5248275" y="1028700"/>
          <a:ext cx="6686550" cy="5743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Arrow Connector 6">
            <a:extLst>
              <a:ext uri="{FF2B5EF4-FFF2-40B4-BE49-F238E27FC236}">
                <a16:creationId xmlns:a16="http://schemas.microsoft.com/office/drawing/2014/main" id="{8FD1C2F4-E70B-B2C5-7957-7C9E4E81409E}"/>
              </a:ext>
            </a:extLst>
          </p:cNvPr>
          <p:cNvCxnSpPr>
            <a:cxnSpLocks/>
          </p:cNvCxnSpPr>
          <p:nvPr/>
        </p:nvCxnSpPr>
        <p:spPr>
          <a:xfrm flipH="1">
            <a:off x="3724275" y="2525712"/>
            <a:ext cx="1828800" cy="5222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F27A8043-B6FA-AEBB-B2FA-B4A8D79C3AAF}"/>
              </a:ext>
            </a:extLst>
          </p:cNvPr>
          <p:cNvCxnSpPr>
            <a:cxnSpLocks/>
          </p:cNvCxnSpPr>
          <p:nvPr/>
        </p:nvCxnSpPr>
        <p:spPr>
          <a:xfrm flipH="1">
            <a:off x="3243262" y="2525712"/>
            <a:ext cx="2309813" cy="22463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76555E37-46E3-D100-EBF0-18DB618DD09F}"/>
              </a:ext>
            </a:extLst>
          </p:cNvPr>
          <p:cNvCxnSpPr>
            <a:cxnSpLocks/>
          </p:cNvCxnSpPr>
          <p:nvPr/>
        </p:nvCxnSpPr>
        <p:spPr>
          <a:xfrm flipH="1">
            <a:off x="3243262" y="4025952"/>
            <a:ext cx="3529013" cy="171129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48AFFA2F-0EBF-6998-3D09-937295451360}"/>
              </a:ext>
            </a:extLst>
          </p:cNvPr>
          <p:cNvCxnSpPr>
            <a:cxnSpLocks/>
          </p:cNvCxnSpPr>
          <p:nvPr/>
        </p:nvCxnSpPr>
        <p:spPr>
          <a:xfrm flipH="1">
            <a:off x="3848100" y="4025952"/>
            <a:ext cx="2924175" cy="20192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689253A0-ABA8-E97F-0EEC-2FB9D5125EA4}"/>
              </a:ext>
            </a:extLst>
          </p:cNvPr>
          <p:cNvCxnSpPr>
            <a:cxnSpLocks/>
          </p:cNvCxnSpPr>
          <p:nvPr/>
        </p:nvCxnSpPr>
        <p:spPr>
          <a:xfrm flipH="1">
            <a:off x="3848100" y="6045213"/>
            <a:ext cx="3829050" cy="227053"/>
          </a:xfrm>
          <a:prstGeom prst="straightConnector1">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22" name="Straight Arrow Connector 21">
            <a:extLst>
              <a:ext uri="{FF2B5EF4-FFF2-40B4-BE49-F238E27FC236}">
                <a16:creationId xmlns:a16="http://schemas.microsoft.com/office/drawing/2014/main" id="{13DB0F18-DCAF-80D3-4938-AD767100FC75}"/>
              </a:ext>
            </a:extLst>
          </p:cNvPr>
          <p:cNvCxnSpPr>
            <a:cxnSpLocks/>
          </p:cNvCxnSpPr>
          <p:nvPr/>
        </p:nvCxnSpPr>
        <p:spPr>
          <a:xfrm flipH="1">
            <a:off x="3067050" y="6045213"/>
            <a:ext cx="4610100" cy="691317"/>
          </a:xfrm>
          <a:prstGeom prst="straightConnector1">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661312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1B117-CAA5-919F-BE1C-328757F52B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11DBD1-6A2F-38A4-8D07-58757DB50EA3}"/>
              </a:ext>
            </a:extLst>
          </p:cNvPr>
          <p:cNvSpPr>
            <a:spLocks noGrp="1"/>
          </p:cNvSpPr>
          <p:nvPr>
            <p:ph type="title"/>
          </p:nvPr>
        </p:nvSpPr>
        <p:spPr>
          <a:xfrm>
            <a:off x="0" y="0"/>
            <a:ext cx="12192000" cy="1600200"/>
          </a:xfrm>
          <a:solidFill>
            <a:schemeClr val="accent6"/>
          </a:solidFill>
        </p:spPr>
        <p:txBody>
          <a:bodyPr>
            <a:normAutofit/>
          </a:bodyPr>
          <a:lstStyle/>
          <a:p>
            <a:r>
              <a:rPr lang="ne-NP" sz="4800" dirty="0">
                <a:solidFill>
                  <a:schemeClr val="bg1"/>
                </a:solidFill>
                <a:cs typeface="Kalimati" panose="00000400000000000000" pitchFamily="2"/>
              </a:rPr>
              <a:t>विरुवाले आफुले मेहनत गरेर तैयार गरेको ३०</a:t>
            </a:r>
            <a:r>
              <a:rPr lang="en-US" sz="4800" dirty="0">
                <a:solidFill>
                  <a:schemeClr val="bg1"/>
                </a:solidFill>
                <a:cs typeface="Kalimati" panose="00000400000000000000" pitchFamily="2"/>
              </a:rPr>
              <a:t>% </a:t>
            </a:r>
            <a:r>
              <a:rPr lang="ne-NP" sz="4800" dirty="0">
                <a:solidFill>
                  <a:schemeClr val="bg1"/>
                </a:solidFill>
                <a:cs typeface="Kalimati" panose="00000400000000000000" pitchFamily="2"/>
              </a:rPr>
              <a:t>खाना किन सुक्ष्म जिवाणुलाई दिन्छ होला</a:t>
            </a:r>
            <a:r>
              <a:rPr lang="en-US" sz="4800" dirty="0">
                <a:solidFill>
                  <a:schemeClr val="bg1"/>
                </a:solidFill>
                <a:cs typeface="Kalimati" panose="00000400000000000000" pitchFamily="2"/>
              </a:rPr>
              <a:t>??</a:t>
            </a:r>
          </a:p>
        </p:txBody>
      </p:sp>
      <p:pic>
        <p:nvPicPr>
          <p:cNvPr id="2050" name="Picture 2" descr="11,759 Plant Microorganisms Royalty-Free Images, Stock ...">
            <a:extLst>
              <a:ext uri="{FF2B5EF4-FFF2-40B4-BE49-F238E27FC236}">
                <a16:creationId xmlns:a16="http://schemas.microsoft.com/office/drawing/2014/main" id="{F0621B2D-B7E1-80F0-90A9-45DF519955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17"/>
          <a:stretch>
            <a:fillRect/>
          </a:stretch>
        </p:blipFill>
        <p:spPr bwMode="auto">
          <a:xfrm>
            <a:off x="104776" y="1750113"/>
            <a:ext cx="8801100" cy="48697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rson Thinking Vector Art, Icons, and Graphics for Free ...">
            <a:extLst>
              <a:ext uri="{FF2B5EF4-FFF2-40B4-BE49-F238E27FC236}">
                <a16:creationId xmlns:a16="http://schemas.microsoft.com/office/drawing/2014/main" id="{0406BEF6-F225-F33C-02B6-FC96D5FDEF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43"/>
          <a:stretch>
            <a:fillRect/>
          </a:stretch>
        </p:blipFill>
        <p:spPr bwMode="auto">
          <a:xfrm>
            <a:off x="9172574" y="2518119"/>
            <a:ext cx="2695575"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198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E0DC6E-B508-EBD2-88FE-2BE88BE93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639" y="1039386"/>
            <a:ext cx="10169461" cy="5723363"/>
          </a:xfrm>
          <a:prstGeom prst="rect">
            <a:avLst/>
          </a:prstGeom>
        </p:spPr>
      </p:pic>
      <p:sp>
        <p:nvSpPr>
          <p:cNvPr id="2" name="Title 1">
            <a:extLst>
              <a:ext uri="{FF2B5EF4-FFF2-40B4-BE49-F238E27FC236}">
                <a16:creationId xmlns:a16="http://schemas.microsoft.com/office/drawing/2014/main" id="{92A1A3EB-0930-944A-C0B8-572B74C781CC}"/>
              </a:ext>
            </a:extLst>
          </p:cNvPr>
          <p:cNvSpPr>
            <a:spLocks noGrp="1"/>
          </p:cNvSpPr>
          <p:nvPr>
            <p:ph type="title"/>
          </p:nvPr>
        </p:nvSpPr>
        <p:spPr>
          <a:xfrm>
            <a:off x="0" y="38100"/>
            <a:ext cx="12192000" cy="948256"/>
          </a:xfrm>
          <a:solidFill>
            <a:schemeClr val="accent6"/>
          </a:solidFill>
        </p:spPr>
        <p:txBody>
          <a:bodyPr>
            <a:normAutofit/>
          </a:bodyPr>
          <a:lstStyle/>
          <a:p>
            <a:r>
              <a:rPr lang="ne-NP" sz="4800" dirty="0">
                <a:solidFill>
                  <a:schemeClr val="bg1"/>
                </a:solidFill>
                <a:cs typeface="Kalimati" panose="00000400000000000000" pitchFamily="2"/>
              </a:rPr>
              <a:t>सुक्ष्म जिवाणुहरुले विरुवालाई गर्ने सहयोगहरु</a:t>
            </a:r>
            <a:endParaRPr lang="en-US" sz="4800" dirty="0">
              <a:solidFill>
                <a:schemeClr val="bg1"/>
              </a:solidFill>
              <a:cs typeface="Kalimati" panose="00000400000000000000" pitchFamily="2"/>
            </a:endParaRPr>
          </a:p>
        </p:txBody>
      </p:sp>
    </p:spTree>
    <p:extLst>
      <p:ext uri="{BB962C8B-B14F-4D97-AF65-F5344CB8AC3E}">
        <p14:creationId xmlns:p14="http://schemas.microsoft.com/office/powerpoint/2010/main" val="3105316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CF0D69-93B5-6F35-7621-413D9F800018}"/>
              </a:ext>
            </a:extLst>
          </p:cNvPr>
          <p:cNvSpPr txBox="1"/>
          <p:nvPr/>
        </p:nvSpPr>
        <p:spPr>
          <a:xfrm>
            <a:off x="6671733" y="135467"/>
            <a:ext cx="5520267" cy="7078861"/>
          </a:xfrm>
          <a:prstGeom prst="rect">
            <a:avLst/>
          </a:prstGeom>
          <a:noFill/>
        </p:spPr>
        <p:txBody>
          <a:bodyPr wrap="square" rtlCol="0">
            <a:spAutoFit/>
          </a:bodyPr>
          <a:lstStyle/>
          <a:p>
            <a:r>
              <a:rPr lang="ne-NP" sz="6600" dirty="0">
                <a:solidFill>
                  <a:schemeClr val="bg1"/>
                </a:solidFill>
                <a:cs typeface="Kalimati" panose="00000400000000000000" pitchFamily="2"/>
              </a:rPr>
              <a:t>  </a:t>
            </a:r>
            <a:r>
              <a:rPr lang="ne-NP" sz="6600" b="1" dirty="0">
                <a:ln w="12700" cmpd="sng">
                  <a:solidFill>
                    <a:schemeClr val="accent4"/>
                  </a:solidFill>
                  <a:prstDash val="solid"/>
                </a:ln>
                <a:solidFill>
                  <a:srgbClr val="00B050"/>
                </a:solidFill>
                <a:cs typeface="Kalimati" panose="00000400000000000000" pitchFamily="2"/>
              </a:rPr>
              <a:t>सूर्य प्रकाशको</a:t>
            </a:r>
          </a:p>
          <a:p>
            <a:r>
              <a:rPr lang="ne-NP" sz="6600" b="1" dirty="0">
                <a:ln w="12700" cmpd="sng">
                  <a:solidFill>
                    <a:schemeClr val="accent4"/>
                  </a:solidFill>
                  <a:prstDash val="solid"/>
                </a:ln>
                <a:solidFill>
                  <a:srgbClr val="00B050"/>
                </a:solidFill>
                <a:cs typeface="Kalimati" panose="00000400000000000000" pitchFamily="2"/>
              </a:rPr>
              <a:t>   </a:t>
            </a:r>
            <a:r>
              <a:rPr lang="en-US" sz="6600" b="1" dirty="0">
                <a:ln w="12700" cmpd="sng">
                  <a:solidFill>
                    <a:schemeClr val="accent4"/>
                  </a:solidFill>
                  <a:prstDash val="solid"/>
                </a:ln>
                <a:solidFill>
                  <a:srgbClr val="00B050"/>
                </a:solidFill>
                <a:cs typeface="Kalimati" panose="00000400000000000000" pitchFamily="2"/>
              </a:rPr>
              <a:t> </a:t>
            </a:r>
            <a:r>
              <a:rPr lang="ne-NP" sz="6600" b="1" dirty="0">
                <a:ln w="12700" cmpd="sng">
                  <a:solidFill>
                    <a:schemeClr val="accent4"/>
                  </a:solidFill>
                  <a:prstDash val="solid"/>
                </a:ln>
                <a:solidFill>
                  <a:srgbClr val="00B050"/>
                </a:solidFill>
                <a:cs typeface="Kalimati" panose="00000400000000000000" pitchFamily="2"/>
              </a:rPr>
              <a:t> अधिकतम</a:t>
            </a:r>
          </a:p>
          <a:p>
            <a:r>
              <a:rPr lang="ne-NP" sz="6600" b="1" dirty="0">
                <a:ln w="12700" cmpd="sng">
                  <a:solidFill>
                    <a:schemeClr val="accent4"/>
                  </a:solidFill>
                  <a:prstDash val="solid"/>
                </a:ln>
                <a:solidFill>
                  <a:srgbClr val="00B050"/>
                </a:solidFill>
                <a:cs typeface="Kalimati" panose="00000400000000000000" pitchFamily="2"/>
              </a:rPr>
              <a:t>      उपयोग </a:t>
            </a:r>
          </a:p>
          <a:p>
            <a:endParaRPr lang="ne-NP" sz="2800" b="1" dirty="0">
              <a:ln w="12700" cmpd="sng">
                <a:solidFill>
                  <a:schemeClr val="accent4"/>
                </a:solidFill>
                <a:prstDash val="solid"/>
              </a:ln>
              <a:solidFill>
                <a:srgbClr val="00B050"/>
              </a:solidFill>
              <a:cs typeface="Kalimati" panose="00000400000000000000" pitchFamily="2"/>
            </a:endParaRPr>
          </a:p>
          <a:p>
            <a:r>
              <a:rPr lang="en-US" sz="6600" b="1" dirty="0">
                <a:ln w="12700" cmpd="sng">
                  <a:solidFill>
                    <a:schemeClr val="accent4"/>
                  </a:solidFill>
                  <a:prstDash val="solid"/>
                </a:ln>
                <a:solidFill>
                  <a:srgbClr val="00B050"/>
                </a:solidFill>
                <a:cs typeface="Kalimati" panose="00000400000000000000" pitchFamily="2"/>
              </a:rPr>
              <a:t>           </a:t>
            </a:r>
            <a:r>
              <a:rPr lang="ne-NP" sz="7200" b="1" dirty="0">
                <a:ln w="12700" cmpd="sng">
                  <a:solidFill>
                    <a:schemeClr val="accent4"/>
                  </a:solidFill>
                  <a:prstDash val="solid"/>
                </a:ln>
                <a:solidFill>
                  <a:srgbClr val="00B050"/>
                </a:solidFill>
                <a:cs typeface="Kalimati" panose="00000400000000000000" pitchFamily="2"/>
              </a:rPr>
              <a:t>सूक्ष्म </a:t>
            </a:r>
            <a:r>
              <a:rPr lang="en-US" sz="7200" b="1" dirty="0">
                <a:ln w="12700" cmpd="sng">
                  <a:solidFill>
                    <a:schemeClr val="accent4"/>
                  </a:solidFill>
                  <a:prstDash val="solid"/>
                </a:ln>
                <a:solidFill>
                  <a:srgbClr val="00B050"/>
                </a:solidFill>
                <a:cs typeface="Kalimati" panose="00000400000000000000" pitchFamily="2"/>
              </a:rPr>
              <a:t> </a:t>
            </a:r>
          </a:p>
          <a:p>
            <a:r>
              <a:rPr lang="en-US" sz="7200" b="1" dirty="0">
                <a:ln w="12700" cmpd="sng">
                  <a:solidFill>
                    <a:schemeClr val="accent4"/>
                  </a:solidFill>
                  <a:prstDash val="solid"/>
                </a:ln>
                <a:solidFill>
                  <a:srgbClr val="00B050"/>
                </a:solidFill>
                <a:cs typeface="Kalimati" panose="00000400000000000000" pitchFamily="2"/>
              </a:rPr>
              <a:t>         </a:t>
            </a:r>
            <a:r>
              <a:rPr lang="ne-NP" sz="7200" b="1" dirty="0">
                <a:ln w="12700" cmpd="sng">
                  <a:solidFill>
                    <a:schemeClr val="accent4"/>
                  </a:solidFill>
                  <a:prstDash val="solid"/>
                </a:ln>
                <a:solidFill>
                  <a:srgbClr val="00B050"/>
                </a:solidFill>
                <a:cs typeface="Kalimati" panose="00000400000000000000" pitchFamily="2"/>
              </a:rPr>
              <a:t>जीवाणूको</a:t>
            </a:r>
            <a:endParaRPr lang="en-US" sz="7200" b="1" dirty="0">
              <a:ln w="12700" cmpd="sng">
                <a:solidFill>
                  <a:schemeClr val="accent4"/>
                </a:solidFill>
                <a:prstDash val="solid"/>
              </a:ln>
              <a:solidFill>
                <a:srgbClr val="00B050"/>
              </a:solidFill>
              <a:cs typeface="Kalimati" panose="00000400000000000000" pitchFamily="2"/>
            </a:endParaRPr>
          </a:p>
          <a:p>
            <a:r>
              <a:rPr lang="en-US" sz="7200" b="1" dirty="0">
                <a:ln w="12700" cmpd="sng">
                  <a:solidFill>
                    <a:schemeClr val="accent4"/>
                  </a:solidFill>
                  <a:prstDash val="solid"/>
                </a:ln>
                <a:solidFill>
                  <a:srgbClr val="00B050"/>
                </a:solidFill>
                <a:cs typeface="Kalimati" panose="00000400000000000000" pitchFamily="2"/>
              </a:rPr>
              <a:t>              </a:t>
            </a:r>
            <a:r>
              <a:rPr lang="ne-NP" sz="7200" b="1" dirty="0">
                <a:ln w="12700" cmpd="sng">
                  <a:solidFill>
                    <a:schemeClr val="accent4"/>
                  </a:solidFill>
                  <a:prstDash val="solid"/>
                </a:ln>
                <a:solidFill>
                  <a:srgbClr val="00B050"/>
                </a:solidFill>
                <a:cs typeface="Kalimati" panose="00000400000000000000" pitchFamily="2"/>
              </a:rPr>
              <a:t>संरक्षण</a:t>
            </a:r>
            <a:r>
              <a:rPr lang="en-US" sz="6600" b="1" dirty="0">
                <a:ln w="12700" cmpd="sng">
                  <a:solidFill>
                    <a:schemeClr val="accent4"/>
                  </a:solidFill>
                  <a:prstDash val="solid"/>
                </a:ln>
                <a:solidFill>
                  <a:srgbClr val="00B050"/>
                </a:solidFill>
                <a:cs typeface="Kalimati" panose="00000400000000000000" pitchFamily="2"/>
              </a:rPr>
              <a:t> </a:t>
            </a:r>
          </a:p>
        </p:txBody>
      </p:sp>
      <p:cxnSp>
        <p:nvCxnSpPr>
          <p:cNvPr id="3" name="Straight Connector 2">
            <a:extLst>
              <a:ext uri="{FF2B5EF4-FFF2-40B4-BE49-F238E27FC236}">
                <a16:creationId xmlns:a16="http://schemas.microsoft.com/office/drawing/2014/main" id="{88950B25-8E31-542E-84F3-B0F82EDBDC01}"/>
              </a:ext>
            </a:extLst>
          </p:cNvPr>
          <p:cNvCxnSpPr/>
          <p:nvPr/>
        </p:nvCxnSpPr>
        <p:spPr>
          <a:xfrm flipV="1">
            <a:off x="8391525" y="3448050"/>
            <a:ext cx="3724275" cy="19050"/>
          </a:xfrm>
          <a:prstGeom prst="line">
            <a:avLst/>
          </a:prstGeom>
          <a:ln w="666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rice planting">
            <a:extLst>
              <a:ext uri="{FF2B5EF4-FFF2-40B4-BE49-F238E27FC236}">
                <a16:creationId xmlns:a16="http://schemas.microsoft.com/office/drawing/2014/main" id="{B6533A40-7D89-01E3-964F-17EB8265A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262" y="-701458"/>
            <a:ext cx="10780734" cy="832406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5765AF-1E41-EB3F-55C1-4AE4C0547330}"/>
              </a:ext>
            </a:extLst>
          </p:cNvPr>
          <p:cNvSpPr>
            <a:spLocks noGrp="1"/>
          </p:cNvSpPr>
          <p:nvPr>
            <p:ph type="title"/>
          </p:nvPr>
        </p:nvSpPr>
        <p:spPr>
          <a:xfrm>
            <a:off x="1771650" y="135467"/>
            <a:ext cx="4181475" cy="1133475"/>
          </a:xfrm>
          <a:solidFill>
            <a:schemeClr val="bg1">
              <a:alpha val="0"/>
            </a:schemeClr>
          </a:solidFill>
        </p:spPr>
        <p:txBody>
          <a:bodyPr>
            <a:normAutofit/>
          </a:bodyPr>
          <a:lstStyle/>
          <a:p>
            <a:r>
              <a:rPr lang="ne-NP" sz="4800" dirty="0">
                <a:cs typeface="Kalimati" panose="00000400000000000000" pitchFamily="2"/>
              </a:rPr>
              <a:t>अब के गर्ने त</a:t>
            </a:r>
            <a:r>
              <a:rPr lang="en-US" sz="4800" dirty="0">
                <a:cs typeface="Kalimati" panose="00000400000000000000" pitchFamily="2"/>
              </a:rPr>
              <a:t>??</a:t>
            </a:r>
          </a:p>
        </p:txBody>
      </p:sp>
    </p:spTree>
    <p:extLst>
      <p:ext uri="{BB962C8B-B14F-4D97-AF65-F5344CB8AC3E}">
        <p14:creationId xmlns:p14="http://schemas.microsoft.com/office/powerpoint/2010/main" val="2137050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B50E7-05B1-67F0-D62A-CB230D3DF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F4A06-A410-BF3C-54C2-328518CEA884}"/>
              </a:ext>
            </a:extLst>
          </p:cNvPr>
          <p:cNvSpPr>
            <a:spLocks noGrp="1"/>
          </p:cNvSpPr>
          <p:nvPr>
            <p:ph type="title"/>
          </p:nvPr>
        </p:nvSpPr>
        <p:spPr>
          <a:xfrm>
            <a:off x="0" y="0"/>
            <a:ext cx="12192000" cy="857250"/>
          </a:xfrm>
          <a:solidFill>
            <a:schemeClr val="accent6"/>
          </a:solidFill>
        </p:spPr>
        <p:txBody>
          <a:bodyPr>
            <a:normAutofit/>
          </a:bodyPr>
          <a:lstStyle/>
          <a:p>
            <a:r>
              <a:rPr lang="ne-NP" sz="4000" dirty="0">
                <a:solidFill>
                  <a:schemeClr val="bg1"/>
                </a:solidFill>
                <a:cs typeface="Kalimati" panose="00000400000000000000" pitchFamily="2"/>
              </a:rPr>
              <a:t>प्राकृतिक खेतिका सिद्धान्तहरु</a:t>
            </a:r>
            <a:endParaRPr lang="en-US" sz="4000" dirty="0">
              <a:solidFill>
                <a:schemeClr val="bg1"/>
              </a:solidFill>
              <a:cs typeface="Kalimati" panose="00000400000000000000" pitchFamily="2"/>
            </a:endParaRPr>
          </a:p>
        </p:txBody>
      </p:sp>
      <p:graphicFrame>
        <p:nvGraphicFramePr>
          <p:cNvPr id="6" name="Diagram 5">
            <a:extLst>
              <a:ext uri="{FF2B5EF4-FFF2-40B4-BE49-F238E27FC236}">
                <a16:creationId xmlns:a16="http://schemas.microsoft.com/office/drawing/2014/main" id="{7C01AE22-FD4D-58E4-EA12-2DD5D552F7AC}"/>
              </a:ext>
            </a:extLst>
          </p:cNvPr>
          <p:cNvGraphicFramePr/>
          <p:nvPr/>
        </p:nvGraphicFramePr>
        <p:xfrm>
          <a:off x="381000" y="1057275"/>
          <a:ext cx="1078865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3337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EBE4B0-83DE-12C9-607D-87253AA40770}"/>
              </a:ext>
            </a:extLst>
          </p:cNvPr>
          <p:cNvPicPr>
            <a:picLocks noChangeAspect="1"/>
          </p:cNvPicPr>
          <p:nvPr/>
        </p:nvPicPr>
        <p:blipFill>
          <a:blip r:embed="rId2"/>
          <a:stretch>
            <a:fillRect/>
          </a:stretch>
        </p:blipFill>
        <p:spPr>
          <a:xfrm>
            <a:off x="66675" y="1740247"/>
            <a:ext cx="10391775" cy="5212278"/>
          </a:xfrm>
          <a:prstGeom prst="rect">
            <a:avLst/>
          </a:prstGeom>
        </p:spPr>
      </p:pic>
      <p:sp>
        <p:nvSpPr>
          <p:cNvPr id="2" name="Title 1">
            <a:extLst>
              <a:ext uri="{FF2B5EF4-FFF2-40B4-BE49-F238E27FC236}">
                <a16:creationId xmlns:a16="http://schemas.microsoft.com/office/drawing/2014/main" id="{D51291C8-DFDF-F920-D9D7-98966E31FCB5}"/>
              </a:ext>
            </a:extLst>
          </p:cNvPr>
          <p:cNvSpPr>
            <a:spLocks noGrp="1"/>
          </p:cNvSpPr>
          <p:nvPr>
            <p:ph type="title"/>
          </p:nvPr>
        </p:nvSpPr>
        <p:spPr>
          <a:xfrm>
            <a:off x="0" y="19051"/>
            <a:ext cx="12192000" cy="895349"/>
          </a:xfrm>
          <a:solidFill>
            <a:schemeClr val="accent6"/>
          </a:solidFill>
        </p:spPr>
        <p:txBody>
          <a:bodyPr>
            <a:normAutofit/>
          </a:bodyPr>
          <a:lstStyle/>
          <a:p>
            <a:r>
              <a:rPr lang="ne-NP" dirty="0">
                <a:solidFill>
                  <a:schemeClr val="bg1"/>
                </a:solidFill>
                <a:cs typeface="Kalimati" panose="00000400000000000000" pitchFamily="2"/>
              </a:rPr>
              <a:t>१</a:t>
            </a:r>
            <a:r>
              <a:rPr lang="en-US" dirty="0">
                <a:solidFill>
                  <a:schemeClr val="bg1"/>
                </a:solidFill>
                <a:cs typeface="Kalimati" panose="00000400000000000000" pitchFamily="2"/>
              </a:rPr>
              <a:t>. </a:t>
            </a:r>
            <a:r>
              <a:rPr lang="ne-NP" dirty="0">
                <a:solidFill>
                  <a:schemeClr val="bg1"/>
                </a:solidFill>
                <a:cs typeface="Kalimati" panose="00000400000000000000" pitchFamily="2"/>
              </a:rPr>
              <a:t>३६५ दिन नै खेति गर्ने</a:t>
            </a:r>
            <a:endParaRPr lang="en-US" dirty="0">
              <a:solidFill>
                <a:schemeClr val="bg1"/>
              </a:solidFill>
              <a:cs typeface="Kalimati" panose="00000400000000000000" pitchFamily="2"/>
            </a:endParaRPr>
          </a:p>
        </p:txBody>
      </p:sp>
      <p:grpSp>
        <p:nvGrpSpPr>
          <p:cNvPr id="4" name="Group 3">
            <a:extLst>
              <a:ext uri="{FF2B5EF4-FFF2-40B4-BE49-F238E27FC236}">
                <a16:creationId xmlns:a16="http://schemas.microsoft.com/office/drawing/2014/main" id="{912F4186-7A2C-CC02-838F-0DDF1EE0D694}"/>
              </a:ext>
            </a:extLst>
          </p:cNvPr>
          <p:cNvGrpSpPr/>
          <p:nvPr/>
        </p:nvGrpSpPr>
        <p:grpSpPr>
          <a:xfrm>
            <a:off x="1" y="914400"/>
            <a:ext cx="12201523" cy="5924549"/>
            <a:chOff x="317444" y="1315925"/>
            <a:chExt cx="10538506" cy="6489885"/>
          </a:xfrm>
        </p:grpSpPr>
        <p:sp>
          <p:nvSpPr>
            <p:cNvPr id="6" name="Rectangle 5">
              <a:extLst>
                <a:ext uri="{FF2B5EF4-FFF2-40B4-BE49-F238E27FC236}">
                  <a16:creationId xmlns:a16="http://schemas.microsoft.com/office/drawing/2014/main" id="{F1718956-1958-976E-D9EB-171BE52CADBF}"/>
                </a:ext>
              </a:extLst>
            </p:cNvPr>
            <p:cNvSpPr/>
            <p:nvPr/>
          </p:nvSpPr>
          <p:spPr>
            <a:xfrm>
              <a:off x="317444" y="1315925"/>
              <a:ext cx="10530281" cy="859281"/>
            </a:xfrm>
            <a:prstGeom prst="rect">
              <a:avLst/>
            </a:prstGeom>
            <a:solidFill>
              <a:schemeClr val="accent2">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ne-NP" sz="3600" b="1" dirty="0">
                  <a:solidFill>
                    <a:schemeClr val="bg1"/>
                  </a:solidFill>
                  <a:cs typeface="Kalimati" panose="00000400000000000000" pitchFamily="2"/>
                </a:rPr>
                <a:t>बर्षै भरि </a:t>
              </a:r>
              <a:r>
                <a:rPr lang="en-US" sz="3600" b="1" dirty="0">
                  <a:solidFill>
                    <a:schemeClr val="bg1"/>
                  </a:solidFill>
                  <a:cs typeface="Kalimati" panose="00000400000000000000" pitchFamily="2"/>
                </a:rPr>
                <a:t>(</a:t>
              </a:r>
              <a:r>
                <a:rPr lang="ne-NP" sz="3600" b="1" dirty="0">
                  <a:solidFill>
                    <a:schemeClr val="bg1"/>
                  </a:solidFill>
                  <a:cs typeface="Kalimati" panose="00000400000000000000" pitchFamily="2"/>
                </a:rPr>
                <a:t>३६५ दिन</a:t>
              </a:r>
              <a:r>
                <a:rPr lang="en-US" sz="3600" b="1" dirty="0">
                  <a:solidFill>
                    <a:schemeClr val="bg1"/>
                  </a:solidFill>
                  <a:cs typeface="Kalimati" panose="00000400000000000000" pitchFamily="2"/>
                </a:rPr>
                <a:t>) </a:t>
              </a:r>
              <a:r>
                <a:rPr lang="ne-NP" sz="3600" b="1" dirty="0">
                  <a:solidFill>
                    <a:schemeClr val="bg1"/>
                  </a:solidFill>
                  <a:cs typeface="Kalimati" panose="00000400000000000000" pitchFamily="2"/>
                </a:rPr>
                <a:t>जमिनलाई विविध प्रकारका विरुवाले ढाक्ने </a:t>
              </a:r>
              <a:endParaRPr lang="en-US" sz="3600" b="1" dirty="0">
                <a:solidFill>
                  <a:schemeClr val="bg1"/>
                </a:solidFill>
                <a:cs typeface="Kalimati" panose="00000400000000000000" pitchFamily="2"/>
              </a:endParaRPr>
            </a:p>
          </p:txBody>
        </p:sp>
        <p:sp>
          <p:nvSpPr>
            <p:cNvPr id="5" name="Rounded Rectangle 8">
              <a:extLst>
                <a:ext uri="{FF2B5EF4-FFF2-40B4-BE49-F238E27FC236}">
                  <a16:creationId xmlns:a16="http://schemas.microsoft.com/office/drawing/2014/main" id="{7BA4A5F8-31AE-B308-ED1E-01EE66D3C08E}"/>
                </a:ext>
              </a:extLst>
            </p:cNvPr>
            <p:cNvSpPr/>
            <p:nvPr/>
          </p:nvSpPr>
          <p:spPr>
            <a:xfrm>
              <a:off x="7170353" y="2175205"/>
              <a:ext cx="3685597" cy="5630605"/>
            </a:xfrm>
            <a:prstGeom prst="roundRect">
              <a:avLst/>
            </a:prstGeom>
            <a:solidFill>
              <a:schemeClr val="accent6">
                <a:lumMod val="20000"/>
                <a:lumOff val="80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3500"/>
                </a:lnSpc>
                <a:defRPr/>
              </a:pPr>
              <a:r>
                <a:rPr lang="ne-NP" sz="2800" b="1" dirty="0">
                  <a:solidFill>
                    <a:schemeClr val="accent2"/>
                  </a:solidFill>
                  <a:cs typeface="Times New Roman" panose="02020603050405020304" pitchFamily="18" charset="0"/>
                </a:rPr>
                <a:t>विशेष गरि बर्षा पुर्व नेपालका अधिकतम खेतबारि बाँझो र विरुवा रहित हुन्छन </a:t>
              </a:r>
              <a:r>
                <a:rPr lang="en-US" sz="2800" b="1" dirty="0">
                  <a:solidFill>
                    <a:schemeClr val="accent2"/>
                  </a:solidFill>
                  <a:cs typeface="Times New Roman" panose="02020603050405020304" pitchFamily="18" charset="0"/>
                </a:rPr>
                <a:t>!</a:t>
              </a:r>
            </a:p>
            <a:p>
              <a:pPr>
                <a:lnSpc>
                  <a:spcPts val="3500"/>
                </a:lnSpc>
                <a:defRPr/>
              </a:pPr>
              <a:r>
                <a:rPr lang="ne-NP" sz="2800" b="1" dirty="0">
                  <a:solidFill>
                    <a:schemeClr val="accent2"/>
                  </a:solidFill>
                  <a:cs typeface="Times New Roman" panose="02020603050405020304" pitchFamily="18" charset="0"/>
                </a:rPr>
                <a:t>यस समयमा खेतमा कुनै न कुनै प्रकारको खेति गर्नाले</a:t>
              </a:r>
              <a:r>
                <a:rPr lang="en-US" sz="2800" b="1" dirty="0">
                  <a:solidFill>
                    <a:schemeClr val="accent2"/>
                  </a:solidFill>
                  <a:cs typeface="Times New Roman" panose="02020603050405020304" pitchFamily="18" charset="0"/>
                </a:rPr>
                <a:t>,</a:t>
              </a:r>
            </a:p>
            <a:p>
              <a:pPr marL="89297" indent="-89297">
                <a:lnSpc>
                  <a:spcPts val="3500"/>
                </a:lnSpc>
                <a:buFont typeface="Arial" panose="020B0604020202020204" pitchFamily="34" charset="0"/>
                <a:buChar char="•"/>
                <a:defRPr/>
              </a:pPr>
              <a:r>
                <a:rPr lang="ne-NP" sz="2400" b="1" dirty="0">
                  <a:solidFill>
                    <a:schemeClr val="tx1"/>
                  </a:solidFill>
                  <a:cs typeface="Times New Roman" panose="02020603050405020304" pitchFamily="18" charset="0"/>
                </a:rPr>
                <a:t>सुर्य प्रकाशको अधिकतम प्रयोग</a:t>
              </a:r>
              <a:endParaRPr lang="en-US" sz="2400" b="1" dirty="0">
                <a:solidFill>
                  <a:schemeClr val="tx1"/>
                </a:solidFill>
                <a:cs typeface="Times New Roman" panose="02020603050405020304" pitchFamily="18" charset="0"/>
              </a:endParaRPr>
            </a:p>
            <a:p>
              <a:pPr marL="89297" indent="-89297">
                <a:lnSpc>
                  <a:spcPts val="3500"/>
                </a:lnSpc>
                <a:buFont typeface="Arial" panose="020B0604020202020204" pitchFamily="34" charset="0"/>
                <a:buChar char="•"/>
                <a:defRPr/>
              </a:pPr>
              <a:r>
                <a:rPr lang="en-US" sz="2400" b="1" dirty="0">
                  <a:solidFill>
                    <a:schemeClr val="tx1"/>
                  </a:solidFill>
                  <a:cs typeface="Times New Roman" panose="02020603050405020304" pitchFamily="18" charset="0"/>
                </a:rPr>
                <a:t> </a:t>
              </a:r>
              <a:r>
                <a:rPr lang="ne-NP" sz="2400" b="1" dirty="0">
                  <a:solidFill>
                    <a:schemeClr val="tx1"/>
                  </a:solidFill>
                  <a:cs typeface="Times New Roman" panose="02020603050405020304" pitchFamily="18" charset="0"/>
                </a:rPr>
                <a:t>सुक्ष्म जिवाणुको संरक्षण </a:t>
              </a:r>
              <a:endParaRPr lang="en-US" sz="2400" b="1" dirty="0">
                <a:solidFill>
                  <a:schemeClr val="tx1"/>
                </a:solidFill>
                <a:cs typeface="Times New Roman" panose="02020603050405020304" pitchFamily="18" charset="0"/>
              </a:endParaRPr>
            </a:p>
            <a:p>
              <a:pPr marL="685800">
                <a:lnSpc>
                  <a:spcPts val="3500"/>
                </a:lnSpc>
                <a:buFont typeface="Arial" panose="020B0604020202020204" pitchFamily="34" charset="0"/>
                <a:buChar char="•"/>
                <a:defRPr/>
              </a:pPr>
              <a:r>
                <a:rPr lang="ne-NP" sz="2400" b="1" dirty="0">
                  <a:solidFill>
                    <a:schemeClr val="tx1"/>
                  </a:solidFill>
                  <a:cs typeface="Times New Roman" panose="02020603050405020304" pitchFamily="18" charset="0"/>
                </a:rPr>
                <a:t> 	माटोको चिस्यान संरक्षण</a:t>
              </a:r>
            </a:p>
            <a:p>
              <a:pPr marL="685800">
                <a:lnSpc>
                  <a:spcPts val="3500"/>
                </a:lnSpc>
                <a:buFont typeface="Arial" panose="020B0604020202020204" pitchFamily="34" charset="0"/>
                <a:buChar char="•"/>
                <a:defRPr/>
              </a:pPr>
              <a:r>
                <a:rPr lang="ne-NP" sz="2400" b="1" dirty="0">
                  <a:solidFill>
                    <a:schemeClr val="tx1"/>
                  </a:solidFill>
                  <a:cs typeface="Times New Roman" panose="02020603050405020304" pitchFamily="18" charset="0"/>
                </a:rPr>
                <a:t>  सुक्ष्म जिवाणुलाई निरन्तर  </a:t>
              </a:r>
            </a:p>
            <a:p>
              <a:pPr marL="685800">
                <a:lnSpc>
                  <a:spcPts val="3500"/>
                </a:lnSpc>
                <a:defRPr/>
              </a:pPr>
              <a:r>
                <a:rPr lang="ne-NP" sz="2400" b="1" dirty="0">
                  <a:solidFill>
                    <a:schemeClr val="tx1"/>
                  </a:solidFill>
                  <a:cs typeface="Times New Roman" panose="02020603050405020304" pitchFamily="18" charset="0"/>
                </a:rPr>
                <a:t>    खाना प्रदान गर्ने</a:t>
              </a:r>
            </a:p>
            <a:p>
              <a:pPr marL="685800">
                <a:lnSpc>
                  <a:spcPts val="3500"/>
                </a:lnSpc>
                <a:buFont typeface="Arial" panose="020B0604020202020204" pitchFamily="34" charset="0"/>
                <a:buChar char="•"/>
                <a:defRPr/>
              </a:pPr>
              <a:r>
                <a:rPr lang="ne-NP" sz="2400" b="1" dirty="0">
                  <a:solidFill>
                    <a:schemeClr val="tx1"/>
                  </a:solidFill>
                  <a:cs typeface="Times New Roman" panose="02020603050405020304" pitchFamily="18" charset="0"/>
                </a:rPr>
                <a:t>  माटोको तापक्रम बढ्न नदिने</a:t>
              </a:r>
            </a:p>
          </p:txBody>
        </p:sp>
      </p:grpSp>
      <p:cxnSp>
        <p:nvCxnSpPr>
          <p:cNvPr id="13" name="Straight Connector 12">
            <a:extLst>
              <a:ext uri="{FF2B5EF4-FFF2-40B4-BE49-F238E27FC236}">
                <a16:creationId xmlns:a16="http://schemas.microsoft.com/office/drawing/2014/main" id="{AB6203CF-FE8D-C539-D3FF-4DDB5C048248}"/>
              </a:ext>
            </a:extLst>
          </p:cNvPr>
          <p:cNvCxnSpPr>
            <a:cxnSpLocks/>
          </p:cNvCxnSpPr>
          <p:nvPr/>
        </p:nvCxnSpPr>
        <p:spPr>
          <a:xfrm>
            <a:off x="7943850" y="3305175"/>
            <a:ext cx="4257674"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18684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BC7BE1-D8B3-7F0D-F233-C6303963B267}"/>
              </a:ext>
            </a:extLst>
          </p:cNvPr>
          <p:cNvSpPr>
            <a:spLocks noGrp="1"/>
          </p:cNvSpPr>
          <p:nvPr>
            <p:ph type="title"/>
          </p:nvPr>
        </p:nvSpPr>
        <p:spPr>
          <a:xfrm>
            <a:off x="7060720" y="923920"/>
            <a:ext cx="5131280" cy="2743204"/>
          </a:xfrm>
          <a:solidFill>
            <a:schemeClr val="accent6">
              <a:lumMod val="40000"/>
              <a:lumOff val="60000"/>
            </a:schemeClr>
          </a:solidFill>
        </p:spPr>
        <p:txBody>
          <a:bodyPr>
            <a:noAutofit/>
          </a:bodyPr>
          <a:lstStyle/>
          <a:p>
            <a:pPr marL="285750" indent="-285750">
              <a:lnSpc>
                <a:spcPct val="100000"/>
              </a:lnSpc>
              <a:buFont typeface="Arial" panose="020B0604020202020204" pitchFamily="34" charset="0"/>
              <a:buChar char="•"/>
            </a:pPr>
            <a:r>
              <a:rPr lang="ne-NP" sz="3500" b="1" dirty="0">
                <a:solidFill>
                  <a:schemeClr val="accent1">
                    <a:lumMod val="75000"/>
                  </a:schemeClr>
                </a:solidFill>
                <a:latin typeface="Times New Roman" panose="02020603050405020304" pitchFamily="18" charset="0"/>
                <a:cs typeface="Times New Roman" panose="02020603050405020304" pitchFamily="18" charset="0"/>
              </a:rPr>
              <a:t>खेतिका लागि प्रयोग गरिने संरचनागत आवश्यकताहरु जस्तै हरित गृह</a:t>
            </a:r>
            <a:r>
              <a:rPr lang="en-US" sz="3500" b="1" dirty="0">
                <a:solidFill>
                  <a:schemeClr val="accent1">
                    <a:lumMod val="75000"/>
                  </a:schemeClr>
                </a:solidFill>
                <a:latin typeface="Times New Roman" panose="02020603050405020304" pitchFamily="18" charset="0"/>
                <a:cs typeface="Times New Roman" panose="02020603050405020304" pitchFamily="18" charset="0"/>
              </a:rPr>
              <a:t>, </a:t>
            </a:r>
            <a:r>
              <a:rPr lang="ne-NP" sz="3500" b="1" dirty="0">
                <a:solidFill>
                  <a:schemeClr val="accent1">
                    <a:lumMod val="75000"/>
                  </a:schemeClr>
                </a:solidFill>
                <a:latin typeface="Times New Roman" panose="02020603050405020304" pitchFamily="18" charset="0"/>
                <a:cs typeface="Times New Roman" panose="02020603050405020304" pitchFamily="18" charset="0"/>
              </a:rPr>
              <a:t>मेशिनरि</a:t>
            </a:r>
            <a:r>
              <a:rPr lang="en-US" sz="3500" b="1" dirty="0">
                <a:solidFill>
                  <a:schemeClr val="accent1">
                    <a:lumMod val="75000"/>
                  </a:schemeClr>
                </a:solidFill>
                <a:latin typeface="Times New Roman" panose="02020603050405020304" pitchFamily="18" charset="0"/>
                <a:cs typeface="Times New Roman" panose="02020603050405020304" pitchFamily="18" charset="0"/>
              </a:rPr>
              <a:t>, </a:t>
            </a:r>
            <a:r>
              <a:rPr lang="ne-NP" sz="3500" b="1" dirty="0">
                <a:solidFill>
                  <a:schemeClr val="accent1">
                    <a:lumMod val="75000"/>
                  </a:schemeClr>
                </a:solidFill>
                <a:latin typeface="Times New Roman" panose="02020603050405020304" pitchFamily="18" charset="0"/>
                <a:cs typeface="Times New Roman" panose="02020603050405020304" pitchFamily="18" charset="0"/>
              </a:rPr>
              <a:t>सिंचाई पुर्वाधार को माग समेत दिनदिनै बढ्दै गएको छ ।</a:t>
            </a:r>
            <a:endParaRPr lang="en-US" sz="35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FE7C248F-6CF6-A33F-9523-45ADEAD503AE}"/>
              </a:ext>
            </a:extLst>
          </p:cNvPr>
          <p:cNvSpPr txBox="1">
            <a:spLocks/>
          </p:cNvSpPr>
          <p:nvPr/>
        </p:nvSpPr>
        <p:spPr>
          <a:xfrm>
            <a:off x="0" y="-1"/>
            <a:ext cx="12192000" cy="923921"/>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e-NP" sz="4000" b="1" dirty="0">
                <a:solidFill>
                  <a:schemeClr val="bg1"/>
                </a:solidFill>
                <a:cs typeface="Kalimati" panose="00000400000000000000" pitchFamily="2"/>
              </a:rPr>
              <a:t>विषय प्रवेश</a:t>
            </a:r>
            <a:endParaRPr lang="en-US" sz="4000" b="1" dirty="0">
              <a:solidFill>
                <a:schemeClr val="bg1"/>
              </a:solidFill>
              <a:cs typeface="Kalimati" panose="00000400000000000000" pitchFamily="2"/>
            </a:endParaRPr>
          </a:p>
        </p:txBody>
      </p:sp>
      <p:pic>
        <p:nvPicPr>
          <p:cNvPr id="1026" name="Picture 2" descr="Top 10 Chemicals for Agriculture Industry">
            <a:extLst>
              <a:ext uri="{FF2B5EF4-FFF2-40B4-BE49-F238E27FC236}">
                <a16:creationId xmlns:a16="http://schemas.microsoft.com/office/drawing/2014/main" id="{FB5DF7F7-34DE-AA53-ACBC-7D1AEBD73C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22" t="15030" r="14676" b="13144"/>
          <a:stretch>
            <a:fillRect/>
          </a:stretch>
        </p:blipFill>
        <p:spPr bwMode="auto">
          <a:xfrm>
            <a:off x="7251851" y="5113297"/>
            <a:ext cx="2512476"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ybrid Maize Seeds - 1 Kg Pack, A Grade Natural Yellow Variety With 9%  Admixture And 12% Moisture Content at Best Price in Varanasi | Maa Ganga  Kaveri Seed">
            <a:extLst>
              <a:ext uri="{FF2B5EF4-FFF2-40B4-BE49-F238E27FC236}">
                <a16:creationId xmlns:a16="http://schemas.microsoft.com/office/drawing/2014/main" id="{6D50CE02-8989-85EC-D7D0-21344165D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4886325"/>
            <a:ext cx="1971675" cy="1971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99B7A85-7A44-F0A5-E374-8DCD92278B30}"/>
              </a:ext>
            </a:extLst>
          </p:cNvPr>
          <p:cNvSpPr txBox="1">
            <a:spLocks/>
          </p:cNvSpPr>
          <p:nvPr/>
        </p:nvSpPr>
        <p:spPr>
          <a:xfrm>
            <a:off x="-2" y="923921"/>
            <a:ext cx="7060719" cy="2009780"/>
          </a:xfrm>
          <a:prstGeom prst="rect">
            <a:avLst/>
          </a:prstGeom>
          <a:solidFill>
            <a:schemeClr val="accent6">
              <a:lumMod val="40000"/>
              <a:lumOff val="6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ne-NP" sz="4800" b="1" dirty="0">
                <a:solidFill>
                  <a:schemeClr val="accent2"/>
                </a:solidFill>
                <a:latin typeface="Times New Roman" panose="02020603050405020304" pitchFamily="18" charset="0"/>
                <a:cs typeface="Times New Roman" panose="02020603050405020304" pitchFamily="18" charset="0"/>
              </a:rPr>
              <a:t>नेपालमा हाल कृषकहरुले खेति व्यवसाय सञ्चालन गर्दा</a:t>
            </a:r>
            <a:r>
              <a:rPr lang="en-US" sz="4800" b="1" dirty="0">
                <a:solidFill>
                  <a:schemeClr val="accent2"/>
                </a:solidFill>
                <a:latin typeface="Times New Roman" panose="02020603050405020304" pitchFamily="18" charset="0"/>
                <a:cs typeface="Times New Roman" panose="02020603050405020304" pitchFamily="18" charset="0"/>
              </a:rPr>
              <a:t> </a:t>
            </a:r>
            <a:r>
              <a:rPr lang="ne-NP" sz="4800" b="1" dirty="0">
                <a:solidFill>
                  <a:schemeClr val="accent2"/>
                </a:solidFill>
                <a:latin typeface="Times New Roman" panose="02020603050405020304" pitchFamily="18" charset="0"/>
                <a:cs typeface="Times New Roman" panose="02020603050405020304" pitchFamily="18" charset="0"/>
              </a:rPr>
              <a:t>विभिन्न रसायन तथा आयातित बीउ र नश्लहरुको प्रयोग  गरिरहेको पाईन्छ ।</a:t>
            </a:r>
            <a:endParaRPr lang="en-US" sz="4800" b="1" dirty="0">
              <a:solidFill>
                <a:schemeClr val="accent2"/>
              </a:solidFill>
              <a:latin typeface="Times New Roman" panose="02020603050405020304" pitchFamily="18" charset="0"/>
              <a:cs typeface="Times New Roman" panose="02020603050405020304" pitchFamily="18" charset="0"/>
            </a:endParaRPr>
          </a:p>
        </p:txBody>
      </p:sp>
      <p:pic>
        <p:nvPicPr>
          <p:cNvPr id="1034" name="Picture 10" descr="Tomato farming - The Himalayan Times - Nepal's No.1 English Daily Newspaper  | Nepal News, Latest Politics, Business, World, Sports, Entertainment,  Travel, Life Style News">
            <a:extLst>
              <a:ext uri="{FF2B5EF4-FFF2-40B4-BE49-F238E27FC236}">
                <a16:creationId xmlns:a16="http://schemas.microsoft.com/office/drawing/2014/main" id="{A0AA306E-6908-9407-E3C7-97B35042D0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2867026"/>
            <a:ext cx="7343777" cy="439757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0290196-41D9-A978-6FF2-A69097D6492F}"/>
              </a:ext>
            </a:extLst>
          </p:cNvPr>
          <p:cNvSpPr txBox="1">
            <a:spLocks/>
          </p:cNvSpPr>
          <p:nvPr/>
        </p:nvSpPr>
        <p:spPr>
          <a:xfrm>
            <a:off x="7343774" y="3543301"/>
            <a:ext cx="4848226" cy="1569996"/>
          </a:xfrm>
          <a:prstGeom prst="rect">
            <a:avLst/>
          </a:prstGeom>
          <a:solidFill>
            <a:schemeClr val="accent6">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 indent="-57150">
              <a:lnSpc>
                <a:spcPct val="100000"/>
              </a:lnSpc>
              <a:buFont typeface="Arial" panose="020B0604020202020204" pitchFamily="34" charset="0"/>
              <a:buChar char="•"/>
            </a:pPr>
            <a:r>
              <a:rPr lang="ne-NP" sz="3600" b="1" dirty="0">
                <a:solidFill>
                  <a:schemeClr val="accent1">
                    <a:lumMod val="75000"/>
                  </a:schemeClr>
                </a:solidFill>
                <a:latin typeface="Times New Roman" panose="02020603050405020304" pitchFamily="18" charset="0"/>
                <a:cs typeface="Times New Roman" panose="02020603050405020304" pitchFamily="18" charset="0"/>
              </a:rPr>
              <a:t> यसै गरि कृषकहरु एकल बालि खेति तर्फ उन्मुख भईरहेका छन् ।</a:t>
            </a:r>
            <a:endParaRPr lang="en-US" sz="36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647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4E293343-D85C-0F03-6C0D-C17B485DA5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43" r="12780"/>
          <a:stretch>
            <a:fillRect/>
          </a:stretch>
        </p:blipFill>
        <p:spPr bwMode="auto">
          <a:xfrm>
            <a:off x="4158009" y="714375"/>
            <a:ext cx="8033991" cy="61436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ounded Rectangle 8">
            <a:extLst>
              <a:ext uri="{FF2B5EF4-FFF2-40B4-BE49-F238E27FC236}">
                <a16:creationId xmlns:a16="http://schemas.microsoft.com/office/drawing/2014/main" id="{728F8E99-6A72-C467-9225-90F2D60AA5C2}"/>
              </a:ext>
            </a:extLst>
          </p:cNvPr>
          <p:cNvSpPr/>
          <p:nvPr/>
        </p:nvSpPr>
        <p:spPr>
          <a:xfrm>
            <a:off x="43212" y="714374"/>
            <a:ext cx="4267198" cy="6143624"/>
          </a:xfrm>
          <a:prstGeom prst="roundRect">
            <a:avLst/>
          </a:prstGeom>
          <a:solidFill>
            <a:schemeClr val="accent6">
              <a:lumMod val="20000"/>
              <a:lumOff val="80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3500"/>
              </a:lnSpc>
              <a:defRPr/>
            </a:pPr>
            <a:r>
              <a:rPr lang="ne-NP" sz="2800" b="1" dirty="0">
                <a:solidFill>
                  <a:schemeClr val="accent2"/>
                </a:solidFill>
                <a:cs typeface="Times New Roman" panose="02020603050405020304" pitchFamily="18" charset="0"/>
              </a:rPr>
              <a:t>यस अभ्यासका लागि ग्रीष्म ऋतुमा मनसुनि बर्षा पुर्व स्थान विषेश अनुसार २०</a:t>
            </a:r>
            <a:r>
              <a:rPr lang="en-US" sz="2800" b="1" dirty="0">
                <a:solidFill>
                  <a:schemeClr val="accent2"/>
                </a:solidFill>
                <a:cs typeface="Times New Roman" panose="02020603050405020304" pitchFamily="18" charset="0"/>
              </a:rPr>
              <a:t>-</a:t>
            </a:r>
            <a:r>
              <a:rPr lang="ne-NP" sz="2800" b="1" dirty="0">
                <a:solidFill>
                  <a:schemeClr val="accent2"/>
                </a:solidFill>
                <a:cs typeface="Times New Roman" panose="02020603050405020304" pitchFamily="18" charset="0"/>
              </a:rPr>
              <a:t>३० प्रकारका वीउको मिश्रण खेतमा छरिन्छ </a:t>
            </a:r>
            <a:r>
              <a:rPr lang="en-US" sz="2800" b="1" dirty="0">
                <a:solidFill>
                  <a:schemeClr val="accent2"/>
                </a:solidFill>
                <a:cs typeface="Times New Roman" panose="02020603050405020304" pitchFamily="18" charset="0"/>
              </a:rPr>
              <a:t>!</a:t>
            </a:r>
          </a:p>
          <a:p>
            <a:pPr>
              <a:lnSpc>
                <a:spcPts val="3500"/>
              </a:lnSpc>
              <a:defRPr/>
            </a:pPr>
            <a:r>
              <a:rPr lang="ne-NP" sz="3200" dirty="0">
                <a:ln w="0"/>
                <a:solidFill>
                  <a:schemeClr val="tx1"/>
                </a:solidFill>
                <a:effectLst>
                  <a:outerShdw blurRad="38100" dist="19050" dir="2700000" algn="tl" rotWithShape="0">
                    <a:schemeClr val="dk1">
                      <a:alpha val="40000"/>
                    </a:schemeClr>
                  </a:outerShdw>
                </a:effectLst>
                <a:cs typeface="Times New Roman" panose="02020603050405020304" pitchFamily="18" charset="0"/>
              </a:rPr>
              <a:t>यसमा</a:t>
            </a:r>
            <a:r>
              <a:rPr lang="en-US" sz="3200" dirty="0">
                <a:ln w="0"/>
                <a:solidFill>
                  <a:schemeClr val="tx1"/>
                </a:solidFill>
                <a:effectLst>
                  <a:outerShdw blurRad="38100" dist="19050" dir="2700000" algn="tl" rotWithShape="0">
                    <a:schemeClr val="dk1">
                      <a:alpha val="40000"/>
                    </a:schemeClr>
                  </a:outerShdw>
                </a:effectLst>
                <a:cs typeface="Times New Roman" panose="02020603050405020304" pitchFamily="18" charset="0"/>
              </a:rPr>
              <a:t>,</a:t>
            </a:r>
          </a:p>
          <a:p>
            <a:pPr marL="89297" indent="-89297">
              <a:lnSpc>
                <a:spcPts val="3500"/>
              </a:lnSpc>
              <a:buFont typeface="Arial" panose="020B0604020202020204" pitchFamily="34" charset="0"/>
              <a:buChar char="•"/>
              <a:defRPr/>
            </a:pPr>
            <a:r>
              <a:rPr lang="ne-NP" sz="2400" b="1" dirty="0">
                <a:solidFill>
                  <a:schemeClr val="tx1"/>
                </a:solidFill>
                <a:cs typeface="Times New Roman" panose="02020603050405020304" pitchFamily="18" charset="0"/>
              </a:rPr>
              <a:t> </a:t>
            </a:r>
            <a:r>
              <a:rPr lang="ne-NP" sz="2400" b="1" dirty="0">
                <a:solidFill>
                  <a:schemeClr val="accent6">
                    <a:lumMod val="50000"/>
                  </a:schemeClr>
                </a:solidFill>
                <a:cs typeface="Times New Roman" panose="02020603050405020304" pitchFamily="18" charset="0"/>
              </a:rPr>
              <a:t>खेतमा चिस्यान छ भने हिउँदे बालि कटानि पुर्व </a:t>
            </a:r>
          </a:p>
          <a:p>
            <a:pPr marL="89297" indent="-89297">
              <a:lnSpc>
                <a:spcPts val="3500"/>
              </a:lnSpc>
              <a:buFont typeface="Arial" panose="020B0604020202020204" pitchFamily="34" charset="0"/>
              <a:buChar char="•"/>
              <a:defRPr/>
            </a:pPr>
            <a:r>
              <a:rPr lang="ne-NP" sz="2400" b="1" dirty="0">
                <a:solidFill>
                  <a:schemeClr val="accent6">
                    <a:lumMod val="50000"/>
                  </a:schemeClr>
                </a:solidFill>
                <a:cs typeface="Times New Roman" panose="02020603050405020304" pitchFamily="18" charset="0"/>
              </a:rPr>
              <a:t> खेतमा चिस्यान छैन भने पहिलो ग्रीष्मकालिन बर्षा लगत्तै</a:t>
            </a:r>
            <a:endParaRPr lang="en-US" sz="2400" b="1" dirty="0">
              <a:solidFill>
                <a:schemeClr val="accent6">
                  <a:lumMod val="50000"/>
                </a:schemeClr>
              </a:solidFill>
              <a:cs typeface="Times New Roman" panose="02020603050405020304" pitchFamily="18" charset="0"/>
            </a:endParaRPr>
          </a:p>
          <a:p>
            <a:pPr marL="285750">
              <a:lnSpc>
                <a:spcPts val="3500"/>
              </a:lnSpc>
              <a:buFont typeface="Arial" panose="020B0604020202020204" pitchFamily="34" charset="0"/>
              <a:buChar char="•"/>
              <a:defRPr/>
            </a:pPr>
            <a:r>
              <a:rPr lang="ne-NP" sz="2400" b="1" dirty="0">
                <a:solidFill>
                  <a:schemeClr val="tx1"/>
                </a:solidFill>
                <a:cs typeface="Times New Roman" panose="02020603050405020304" pitchFamily="18" charset="0"/>
              </a:rPr>
              <a:t>  </a:t>
            </a:r>
            <a:r>
              <a:rPr lang="ne-NP" sz="2000" b="1" dirty="0">
                <a:solidFill>
                  <a:schemeClr val="tx1"/>
                </a:solidFill>
                <a:cs typeface="Times New Roman" panose="02020603050405020304" pitchFamily="18" charset="0"/>
              </a:rPr>
              <a:t>खाद्यान्न</a:t>
            </a:r>
            <a:r>
              <a:rPr lang="en-US" sz="2000" b="1" dirty="0">
                <a:solidFill>
                  <a:schemeClr val="tx1"/>
                </a:solidFill>
                <a:cs typeface="Times New Roman" panose="02020603050405020304" pitchFamily="18" charset="0"/>
              </a:rPr>
              <a:t>, </a:t>
            </a:r>
            <a:r>
              <a:rPr lang="ne-NP" sz="2000" b="1" dirty="0">
                <a:solidFill>
                  <a:schemeClr val="tx1"/>
                </a:solidFill>
                <a:cs typeface="Times New Roman" panose="02020603050405020304" pitchFamily="18" charset="0"/>
              </a:rPr>
              <a:t>दलहन</a:t>
            </a:r>
            <a:r>
              <a:rPr lang="en-US" sz="2000" b="1" dirty="0">
                <a:solidFill>
                  <a:schemeClr val="tx1"/>
                </a:solidFill>
                <a:cs typeface="Times New Roman" panose="02020603050405020304" pitchFamily="18" charset="0"/>
              </a:rPr>
              <a:t>, </a:t>
            </a:r>
            <a:r>
              <a:rPr lang="ne-NP" sz="2000" b="1" dirty="0">
                <a:solidFill>
                  <a:schemeClr val="tx1"/>
                </a:solidFill>
                <a:cs typeface="Times New Roman" panose="02020603050405020304" pitchFamily="18" charset="0"/>
              </a:rPr>
              <a:t>तेलहन</a:t>
            </a:r>
            <a:r>
              <a:rPr lang="en-US" sz="2000" b="1" dirty="0">
                <a:solidFill>
                  <a:schemeClr val="tx1"/>
                </a:solidFill>
                <a:cs typeface="Times New Roman" panose="02020603050405020304" pitchFamily="18" charset="0"/>
              </a:rPr>
              <a:t>, </a:t>
            </a:r>
            <a:r>
              <a:rPr lang="ne-NP" sz="2000" b="1" dirty="0">
                <a:solidFill>
                  <a:schemeClr val="tx1"/>
                </a:solidFill>
                <a:cs typeface="Times New Roman" panose="02020603050405020304" pitchFamily="18" charset="0"/>
              </a:rPr>
              <a:t>घाँसे बाली</a:t>
            </a:r>
            <a:r>
              <a:rPr lang="en-US" sz="2000" b="1" dirty="0">
                <a:solidFill>
                  <a:schemeClr val="tx1"/>
                </a:solidFill>
                <a:cs typeface="Times New Roman" panose="02020603050405020304" pitchFamily="18" charset="0"/>
              </a:rPr>
              <a:t>, </a:t>
            </a:r>
            <a:r>
              <a:rPr lang="ne-NP" sz="2000" b="1" dirty="0">
                <a:solidFill>
                  <a:schemeClr val="tx1"/>
                </a:solidFill>
                <a:cs typeface="Times New Roman" panose="02020603050405020304" pitchFamily="18" charset="0"/>
              </a:rPr>
              <a:t>जरेबाली</a:t>
            </a:r>
            <a:r>
              <a:rPr lang="en-US" sz="2000" b="1" dirty="0">
                <a:solidFill>
                  <a:schemeClr val="tx1"/>
                </a:solidFill>
                <a:cs typeface="Times New Roman" panose="02020603050405020304" pitchFamily="18" charset="0"/>
              </a:rPr>
              <a:t>, </a:t>
            </a:r>
            <a:r>
              <a:rPr lang="ne-NP" sz="2000" b="1" dirty="0">
                <a:solidFill>
                  <a:schemeClr val="tx1"/>
                </a:solidFill>
                <a:cs typeface="Times New Roman" panose="02020603050405020304" pitchFamily="18" charset="0"/>
              </a:rPr>
              <a:t>मसलाबालि</a:t>
            </a:r>
            <a:r>
              <a:rPr lang="en-US" sz="2000" b="1" dirty="0">
                <a:solidFill>
                  <a:schemeClr val="tx1"/>
                </a:solidFill>
                <a:cs typeface="Times New Roman" panose="02020603050405020304" pitchFamily="18" charset="0"/>
              </a:rPr>
              <a:t>, </a:t>
            </a:r>
            <a:r>
              <a:rPr lang="ne-NP" sz="2000" b="1" dirty="0">
                <a:solidFill>
                  <a:schemeClr val="tx1"/>
                </a:solidFill>
                <a:cs typeface="Times New Roman" panose="02020603050405020304" pitchFamily="18" charset="0"/>
              </a:rPr>
              <a:t>कोसेबाली</a:t>
            </a:r>
            <a:r>
              <a:rPr lang="en-US" sz="2000" b="1" dirty="0">
                <a:solidFill>
                  <a:schemeClr val="tx1"/>
                </a:solidFill>
                <a:cs typeface="Times New Roman" panose="02020603050405020304" pitchFamily="18" charset="0"/>
              </a:rPr>
              <a:t>, </a:t>
            </a:r>
            <a:r>
              <a:rPr lang="ne-NP" sz="2000" b="1" dirty="0">
                <a:solidFill>
                  <a:schemeClr val="tx1"/>
                </a:solidFill>
                <a:cs typeface="Times New Roman" panose="02020603050405020304" pitchFamily="18" charset="0"/>
              </a:rPr>
              <a:t>तरकारी</a:t>
            </a:r>
            <a:r>
              <a:rPr lang="en-US" sz="2000" b="1" dirty="0">
                <a:solidFill>
                  <a:schemeClr val="tx1"/>
                </a:solidFill>
                <a:cs typeface="Times New Roman" panose="02020603050405020304" pitchFamily="18" charset="0"/>
              </a:rPr>
              <a:t>, </a:t>
            </a:r>
            <a:r>
              <a:rPr lang="ne-NP" sz="2000" b="1" dirty="0">
                <a:solidFill>
                  <a:schemeClr val="tx1"/>
                </a:solidFill>
                <a:cs typeface="Times New Roman" panose="02020603050405020304" pitchFamily="18" charset="0"/>
              </a:rPr>
              <a:t>लहरेबाली लगायत जुनसुकै बालिको मिश्रण खेता छर्नु पर्दछ </a:t>
            </a:r>
            <a:endParaRPr lang="en-US" sz="1500" b="1" dirty="0">
              <a:solidFill>
                <a:schemeClr val="accent2"/>
              </a:solidFill>
              <a:cs typeface="Times New Roman" panose="02020603050405020304" pitchFamily="18" charset="0"/>
            </a:endParaRPr>
          </a:p>
        </p:txBody>
      </p:sp>
      <p:cxnSp>
        <p:nvCxnSpPr>
          <p:cNvPr id="5" name="Straight Connector 4">
            <a:extLst>
              <a:ext uri="{FF2B5EF4-FFF2-40B4-BE49-F238E27FC236}">
                <a16:creationId xmlns:a16="http://schemas.microsoft.com/office/drawing/2014/main" id="{35593EC9-1E4B-4D59-8B65-32FE21C7703E}"/>
              </a:ext>
            </a:extLst>
          </p:cNvPr>
          <p:cNvCxnSpPr>
            <a:cxnSpLocks/>
          </p:cNvCxnSpPr>
          <p:nvPr/>
        </p:nvCxnSpPr>
        <p:spPr>
          <a:xfrm>
            <a:off x="-109188" y="2724150"/>
            <a:ext cx="4267198"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6642380E-5E6F-F222-9E3A-D22BD4AD84C6}"/>
              </a:ext>
            </a:extLst>
          </p:cNvPr>
          <p:cNvSpPr>
            <a:spLocks noGrp="1"/>
          </p:cNvSpPr>
          <p:nvPr>
            <p:ph type="title"/>
          </p:nvPr>
        </p:nvSpPr>
        <p:spPr>
          <a:xfrm>
            <a:off x="0" y="-1"/>
            <a:ext cx="12192000" cy="923921"/>
          </a:xfrm>
          <a:solidFill>
            <a:schemeClr val="accent6"/>
          </a:solidFill>
        </p:spPr>
        <p:txBody>
          <a:bodyPr>
            <a:normAutofit/>
          </a:bodyPr>
          <a:lstStyle/>
          <a:p>
            <a:r>
              <a:rPr lang="ne-NP" sz="4000" dirty="0">
                <a:solidFill>
                  <a:schemeClr val="bg1"/>
                </a:solidFill>
                <a:cs typeface="Kalimati" panose="00000400000000000000" pitchFamily="2"/>
              </a:rPr>
              <a:t>एउटा उपाय</a:t>
            </a:r>
            <a:r>
              <a:rPr lang="en-US" sz="4000" dirty="0">
                <a:solidFill>
                  <a:schemeClr val="bg1"/>
                </a:solidFill>
                <a:cs typeface="Kalimati" panose="00000400000000000000" pitchFamily="2"/>
              </a:rPr>
              <a:t>: </a:t>
            </a:r>
            <a:r>
              <a:rPr lang="ne-NP" sz="4000" dirty="0">
                <a:solidFill>
                  <a:schemeClr val="bg1"/>
                </a:solidFill>
                <a:cs typeface="Kalimati" panose="00000400000000000000" pitchFamily="2"/>
              </a:rPr>
              <a:t>बर्षा पुर्वको कृषि अभ्यास</a:t>
            </a:r>
            <a:endParaRPr lang="en-US" sz="4000" dirty="0">
              <a:solidFill>
                <a:schemeClr val="bg1"/>
              </a:solidFill>
              <a:cs typeface="Kalimati" panose="00000400000000000000" pitchFamily="2"/>
            </a:endParaRPr>
          </a:p>
        </p:txBody>
      </p:sp>
    </p:spTree>
    <p:extLst>
      <p:ext uri="{BB962C8B-B14F-4D97-AF65-F5344CB8AC3E}">
        <p14:creationId xmlns:p14="http://schemas.microsoft.com/office/powerpoint/2010/main" val="4146310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C5155-297A-AD18-19A0-80DF47C24EB9}"/>
              </a:ext>
            </a:extLst>
          </p:cNvPr>
          <p:cNvPicPr>
            <a:picLocks noChangeAspect="1"/>
          </p:cNvPicPr>
          <p:nvPr/>
        </p:nvPicPr>
        <p:blipFill>
          <a:blip r:embed="rId2"/>
          <a:stretch>
            <a:fillRect/>
          </a:stretch>
        </p:blipFill>
        <p:spPr>
          <a:xfrm>
            <a:off x="0" y="108220"/>
            <a:ext cx="12192000" cy="6679659"/>
          </a:xfrm>
          <a:prstGeom prst="rect">
            <a:avLst/>
          </a:prstGeom>
        </p:spPr>
      </p:pic>
      <p:sp>
        <p:nvSpPr>
          <p:cNvPr id="2" name="Rounded Rectangle 8">
            <a:extLst>
              <a:ext uri="{FF2B5EF4-FFF2-40B4-BE49-F238E27FC236}">
                <a16:creationId xmlns:a16="http://schemas.microsoft.com/office/drawing/2014/main" id="{132239C3-DA38-E059-42E1-1345835B5B24}"/>
              </a:ext>
            </a:extLst>
          </p:cNvPr>
          <p:cNvSpPr/>
          <p:nvPr/>
        </p:nvSpPr>
        <p:spPr>
          <a:xfrm>
            <a:off x="57150" y="108220"/>
            <a:ext cx="4267198" cy="6641560"/>
          </a:xfrm>
          <a:prstGeom prst="roundRect">
            <a:avLst/>
          </a:prstGeom>
          <a:solidFill>
            <a:schemeClr val="accent6">
              <a:lumMod val="20000"/>
              <a:lumOff val="80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3500"/>
              </a:lnSpc>
              <a:defRPr/>
            </a:pPr>
            <a:r>
              <a:rPr lang="ne-NP" sz="3200" b="1" dirty="0">
                <a:ln w="0"/>
                <a:solidFill>
                  <a:schemeClr val="tx1"/>
                </a:solidFill>
                <a:effectLst>
                  <a:outerShdw blurRad="38100" dist="19050" dir="2700000" algn="tl" rotWithShape="0">
                    <a:schemeClr val="dk1">
                      <a:alpha val="40000"/>
                    </a:schemeClr>
                  </a:outerShdw>
                </a:effectLst>
                <a:cs typeface="Times New Roman" panose="02020603050405020304" pitchFamily="18" charset="0"/>
              </a:rPr>
              <a:t>यसरी छरिएका बीउ हरु आफु अनुकुल बातावरण पाउँदा क्रमश</a:t>
            </a:r>
            <a:r>
              <a:rPr lang="en-US" sz="3200" b="1" dirty="0">
                <a:ln w="0"/>
                <a:solidFill>
                  <a:schemeClr val="tx1"/>
                </a:solidFill>
                <a:effectLst>
                  <a:outerShdw blurRad="38100" dist="19050" dir="2700000" algn="tl" rotWithShape="0">
                    <a:schemeClr val="dk1">
                      <a:alpha val="40000"/>
                    </a:schemeClr>
                  </a:outerShdw>
                </a:effectLst>
                <a:cs typeface="Times New Roman" panose="02020603050405020304" pitchFamily="18" charset="0"/>
              </a:rPr>
              <a:t>: </a:t>
            </a:r>
            <a:r>
              <a:rPr lang="ne-NP" sz="3200" b="1" dirty="0">
                <a:ln w="0"/>
                <a:solidFill>
                  <a:schemeClr val="tx1"/>
                </a:solidFill>
                <a:effectLst>
                  <a:outerShdw blurRad="38100" dist="19050" dir="2700000" algn="tl" rotWithShape="0">
                    <a:schemeClr val="dk1">
                      <a:alpha val="40000"/>
                    </a:schemeClr>
                  </a:outerShdw>
                </a:effectLst>
                <a:cs typeface="Times New Roman" panose="02020603050405020304" pitchFamily="18" charset="0"/>
              </a:rPr>
              <a:t>उम्रदै जान्छन् ।</a:t>
            </a:r>
          </a:p>
          <a:p>
            <a:pPr>
              <a:lnSpc>
                <a:spcPts val="3500"/>
              </a:lnSpc>
              <a:defRPr/>
            </a:pPr>
            <a:endParaRPr lang="en-US" sz="320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a:p>
            <a:pPr marL="89297" indent="-89297">
              <a:lnSpc>
                <a:spcPts val="3500"/>
              </a:lnSpc>
              <a:buFont typeface="Arial" panose="020B0604020202020204" pitchFamily="34" charset="0"/>
              <a:buChar char="•"/>
              <a:defRPr/>
            </a:pPr>
            <a:r>
              <a:rPr lang="ne-NP" sz="2400" b="1" dirty="0">
                <a:solidFill>
                  <a:schemeClr val="tx1"/>
                </a:solidFill>
                <a:cs typeface="Times New Roman" panose="02020603050405020304" pitchFamily="18" charset="0"/>
              </a:rPr>
              <a:t> </a:t>
            </a:r>
            <a:r>
              <a:rPr lang="ne-NP" sz="3200" dirty="0">
                <a:ln w="0"/>
                <a:solidFill>
                  <a:schemeClr val="tx1"/>
                </a:solidFill>
                <a:effectLst>
                  <a:outerShdw blurRad="38100" dist="19050" dir="2700000" algn="tl" rotWithShape="0">
                    <a:schemeClr val="dk1">
                      <a:alpha val="40000"/>
                    </a:schemeClr>
                  </a:outerShdw>
                </a:effectLst>
                <a:cs typeface="Times New Roman" panose="02020603050405020304" pitchFamily="18" charset="0"/>
              </a:rPr>
              <a:t>उत्पादन भएका बालिलाई घरायसि उपभोगका लागि</a:t>
            </a:r>
            <a:r>
              <a:rPr lang="en-US" sz="3200" dirty="0">
                <a:ln w="0"/>
                <a:solidFill>
                  <a:schemeClr val="tx1"/>
                </a:solidFill>
                <a:effectLst>
                  <a:outerShdw blurRad="38100" dist="19050" dir="2700000" algn="tl" rotWithShape="0">
                    <a:schemeClr val="dk1">
                      <a:alpha val="40000"/>
                    </a:schemeClr>
                  </a:outerShdw>
                </a:effectLst>
                <a:cs typeface="Times New Roman" panose="02020603050405020304" pitchFamily="18" charset="0"/>
              </a:rPr>
              <a:t>, </a:t>
            </a:r>
            <a:r>
              <a:rPr lang="ne-NP" sz="3200" dirty="0">
                <a:ln w="0"/>
                <a:solidFill>
                  <a:schemeClr val="tx1"/>
                </a:solidFill>
                <a:effectLst>
                  <a:outerShdw blurRad="38100" dist="19050" dir="2700000" algn="tl" rotWithShape="0">
                    <a:schemeClr val="dk1">
                      <a:alpha val="40000"/>
                    </a:schemeClr>
                  </a:outerShdw>
                </a:effectLst>
                <a:cs typeface="Times New Roman" panose="02020603050405020304" pitchFamily="18" charset="0"/>
              </a:rPr>
              <a:t>स्थानिय बजारमा बिक्रि गर्न वा गाईबस्तुलाई घाँसका रुपमा प्रयोग गर्न सकिन्छ </a:t>
            </a:r>
          </a:p>
          <a:p>
            <a:pPr marL="89297" indent="-89297">
              <a:lnSpc>
                <a:spcPts val="3500"/>
              </a:lnSpc>
              <a:buFont typeface="Arial" panose="020B0604020202020204" pitchFamily="34" charset="0"/>
              <a:buChar char="•"/>
              <a:defRPr/>
            </a:pPr>
            <a:endParaRPr lang="ne-NP" sz="320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a:p>
            <a:pPr marL="89297" indent="-89297">
              <a:lnSpc>
                <a:spcPts val="3500"/>
              </a:lnSpc>
              <a:buFont typeface="Arial" panose="020B0604020202020204" pitchFamily="34" charset="0"/>
              <a:buChar char="•"/>
              <a:defRPr/>
            </a:pPr>
            <a:r>
              <a:rPr lang="ne-NP" sz="3200" dirty="0">
                <a:ln w="0"/>
                <a:solidFill>
                  <a:schemeClr val="tx1"/>
                </a:solidFill>
                <a:effectLst>
                  <a:outerShdw blurRad="38100" dist="19050" dir="2700000" algn="tl" rotWithShape="0">
                    <a:schemeClr val="dk1">
                      <a:alpha val="40000"/>
                    </a:schemeClr>
                  </a:outerShdw>
                </a:effectLst>
                <a:cs typeface="Times New Roman" panose="02020603050405020304" pitchFamily="18" charset="0"/>
              </a:rPr>
              <a:t> यसै गरि बाँकि रहेको बालि तथा बालिको अवशेष बर्खे खेति हुने समयमा जोतेर माटोमा मिलाई दिनु पर्छ ।</a:t>
            </a:r>
            <a:endParaRPr lang="en-US" sz="320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cxnSp>
        <p:nvCxnSpPr>
          <p:cNvPr id="7" name="Straight Connector 6">
            <a:extLst>
              <a:ext uri="{FF2B5EF4-FFF2-40B4-BE49-F238E27FC236}">
                <a16:creationId xmlns:a16="http://schemas.microsoft.com/office/drawing/2014/main" id="{71CF6EC7-E55A-A35F-FA4F-908972AFA26C}"/>
              </a:ext>
            </a:extLst>
          </p:cNvPr>
          <p:cNvCxnSpPr/>
          <p:nvPr/>
        </p:nvCxnSpPr>
        <p:spPr>
          <a:xfrm>
            <a:off x="57150" y="1838325"/>
            <a:ext cx="426719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48230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D413D-A90C-6AF5-5546-084D15899A48}"/>
            </a:ext>
          </a:extLst>
        </p:cNvPr>
        <p:cNvGrpSpPr/>
        <p:nvPr/>
      </p:nvGrpSpPr>
      <p:grpSpPr>
        <a:xfrm>
          <a:off x="0" y="0"/>
          <a:ext cx="0" cy="0"/>
          <a:chOff x="0" y="0"/>
          <a:chExt cx="0" cy="0"/>
        </a:xfrm>
      </p:grpSpPr>
      <p:sp>
        <p:nvSpPr>
          <p:cNvPr id="3" name="Rounded Rectangle 8">
            <a:extLst>
              <a:ext uri="{FF2B5EF4-FFF2-40B4-BE49-F238E27FC236}">
                <a16:creationId xmlns:a16="http://schemas.microsoft.com/office/drawing/2014/main" id="{4F3DBB2E-554D-B151-D7FE-FC30685F2F4C}"/>
              </a:ext>
            </a:extLst>
          </p:cNvPr>
          <p:cNvSpPr/>
          <p:nvPr/>
        </p:nvSpPr>
        <p:spPr>
          <a:xfrm>
            <a:off x="43211" y="714374"/>
            <a:ext cx="4733871" cy="6143624"/>
          </a:xfrm>
          <a:prstGeom prst="roundRect">
            <a:avLst/>
          </a:prstGeom>
          <a:solidFill>
            <a:schemeClr val="accent6">
              <a:lumMod val="20000"/>
              <a:lumOff val="80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3500"/>
              </a:lnSpc>
              <a:defRPr/>
            </a:pPr>
            <a:r>
              <a:rPr lang="ne-NP" sz="3200" b="1" dirty="0">
                <a:solidFill>
                  <a:schemeClr val="accent2"/>
                </a:solidFill>
                <a:cs typeface="Times New Roman" panose="02020603050405020304" pitchFamily="18" charset="0"/>
              </a:rPr>
              <a:t>विभिन्न प्रकारका ५ देखि १० बालिहरु </a:t>
            </a:r>
            <a:r>
              <a:rPr lang="en-US" sz="2800" b="1" dirty="0">
                <a:solidFill>
                  <a:schemeClr val="accent2"/>
                </a:solidFill>
                <a:cs typeface="Times New Roman" panose="02020603050405020304" pitchFamily="18" charset="0"/>
              </a:rPr>
              <a:t>(</a:t>
            </a:r>
            <a:r>
              <a:rPr lang="ne-NP" sz="3200" b="1" dirty="0">
                <a:solidFill>
                  <a:schemeClr val="accent2"/>
                </a:solidFill>
                <a:cs typeface="Times New Roman" panose="02020603050405020304" pitchFamily="18" charset="0"/>
              </a:rPr>
              <a:t>तरकारि</a:t>
            </a:r>
            <a:r>
              <a:rPr lang="en-US" sz="3200" b="1" dirty="0">
                <a:solidFill>
                  <a:schemeClr val="accent2"/>
                </a:solidFill>
                <a:cs typeface="Times New Roman" panose="02020603050405020304" pitchFamily="18" charset="0"/>
              </a:rPr>
              <a:t>, </a:t>
            </a:r>
            <a:r>
              <a:rPr lang="ne-NP" sz="3200" b="1" dirty="0">
                <a:solidFill>
                  <a:schemeClr val="accent2"/>
                </a:solidFill>
                <a:cs typeface="Times New Roman" panose="02020603050405020304" pitchFamily="18" charset="0"/>
              </a:rPr>
              <a:t>फलफुल</a:t>
            </a:r>
            <a:r>
              <a:rPr lang="en-US" sz="3200" b="1" dirty="0">
                <a:solidFill>
                  <a:schemeClr val="accent2"/>
                </a:solidFill>
                <a:cs typeface="Times New Roman" panose="02020603050405020304" pitchFamily="18" charset="0"/>
              </a:rPr>
              <a:t>, </a:t>
            </a:r>
            <a:r>
              <a:rPr lang="ne-NP" sz="3200" b="1" dirty="0">
                <a:solidFill>
                  <a:schemeClr val="accent2"/>
                </a:solidFill>
                <a:cs typeface="Times New Roman" panose="02020603050405020304" pitchFamily="18" charset="0"/>
              </a:rPr>
              <a:t>घाँस</a:t>
            </a:r>
            <a:r>
              <a:rPr lang="en-US" sz="3200" b="1" dirty="0">
                <a:solidFill>
                  <a:schemeClr val="accent2"/>
                </a:solidFill>
                <a:cs typeface="Times New Roman" panose="02020603050405020304" pitchFamily="18" charset="0"/>
              </a:rPr>
              <a:t>, </a:t>
            </a:r>
            <a:r>
              <a:rPr lang="ne-NP" sz="3200" b="1" dirty="0">
                <a:solidFill>
                  <a:schemeClr val="accent2"/>
                </a:solidFill>
                <a:cs typeface="Times New Roman" panose="02020603050405020304" pitchFamily="18" charset="0"/>
              </a:rPr>
              <a:t>मसला लगायत</a:t>
            </a:r>
            <a:r>
              <a:rPr lang="en-US" sz="2800" b="1" dirty="0">
                <a:solidFill>
                  <a:schemeClr val="accent2"/>
                </a:solidFill>
                <a:cs typeface="Times New Roman" panose="02020603050405020304" pitchFamily="18" charset="0"/>
              </a:rPr>
              <a:t>)</a:t>
            </a:r>
            <a:r>
              <a:rPr lang="ne-NP" sz="3200" b="1" dirty="0">
                <a:solidFill>
                  <a:schemeClr val="accent2"/>
                </a:solidFill>
                <a:cs typeface="Times New Roman" panose="02020603050405020304" pitchFamily="18" charset="0"/>
              </a:rPr>
              <a:t> को मिश्रीत खेति गर्ने </a:t>
            </a:r>
          </a:p>
          <a:p>
            <a:pPr algn="ctr">
              <a:lnSpc>
                <a:spcPts val="3500"/>
              </a:lnSpc>
              <a:defRPr/>
            </a:pPr>
            <a:r>
              <a:rPr lang="ne-NP" sz="3200" dirty="0">
                <a:ln w="0"/>
                <a:solidFill>
                  <a:schemeClr val="tx1"/>
                </a:solidFill>
                <a:effectLst>
                  <a:outerShdw blurRad="38100" dist="19050" dir="2700000" algn="tl" rotWithShape="0">
                    <a:schemeClr val="dk1">
                      <a:alpha val="40000"/>
                    </a:schemeClr>
                  </a:outerShdw>
                </a:effectLst>
                <a:cs typeface="Times New Roman" panose="02020603050405020304" pitchFamily="18" charset="0"/>
              </a:rPr>
              <a:t>यसले</a:t>
            </a:r>
            <a:r>
              <a:rPr lang="en-US" sz="3200" dirty="0">
                <a:ln w="0"/>
                <a:solidFill>
                  <a:schemeClr val="tx1"/>
                </a:solidFill>
                <a:effectLst>
                  <a:outerShdw blurRad="38100" dist="19050" dir="2700000" algn="tl" rotWithShape="0">
                    <a:schemeClr val="dk1">
                      <a:alpha val="40000"/>
                    </a:schemeClr>
                  </a:outerShdw>
                </a:effectLst>
                <a:cs typeface="Times New Roman" panose="02020603050405020304" pitchFamily="18" charset="0"/>
              </a:rPr>
              <a:t>,</a:t>
            </a:r>
          </a:p>
          <a:p>
            <a:pPr marL="89297" indent="-89297">
              <a:lnSpc>
                <a:spcPts val="3500"/>
              </a:lnSpc>
              <a:buFont typeface="Arial" panose="020B0604020202020204" pitchFamily="34" charset="0"/>
              <a:buChar char="•"/>
              <a:defRPr/>
            </a:pPr>
            <a:r>
              <a:rPr lang="ne-NP" sz="2400" b="1" dirty="0">
                <a:solidFill>
                  <a:schemeClr val="tx1"/>
                </a:solidFill>
                <a:cs typeface="Times New Roman" panose="02020603050405020304" pitchFamily="18" charset="0"/>
              </a:rPr>
              <a:t> </a:t>
            </a:r>
            <a:r>
              <a:rPr lang="ne-NP" sz="2400" b="1" dirty="0">
                <a:solidFill>
                  <a:schemeClr val="accent6">
                    <a:lumMod val="50000"/>
                  </a:schemeClr>
                </a:solidFill>
                <a:cs typeface="Times New Roman" panose="02020603050405020304" pitchFamily="18" charset="0"/>
              </a:rPr>
              <a:t>बोट विरुवाका विभिन्न तहले सुर्य प्रकाशको अधिकतम उपयोग</a:t>
            </a:r>
          </a:p>
          <a:p>
            <a:pPr marL="89297" indent="-89297">
              <a:lnSpc>
                <a:spcPts val="3500"/>
              </a:lnSpc>
              <a:buFont typeface="Arial" panose="020B0604020202020204" pitchFamily="34" charset="0"/>
              <a:buChar char="•"/>
              <a:defRPr/>
            </a:pPr>
            <a:r>
              <a:rPr lang="ne-NP" sz="2400" b="1" dirty="0">
                <a:solidFill>
                  <a:schemeClr val="accent6">
                    <a:lumMod val="50000"/>
                  </a:schemeClr>
                </a:solidFill>
                <a:cs typeface="Times New Roman" panose="02020603050405020304" pitchFamily="18" charset="0"/>
              </a:rPr>
              <a:t> माटो सुधार </a:t>
            </a:r>
            <a:r>
              <a:rPr lang="en-US" sz="2400" b="1" dirty="0">
                <a:solidFill>
                  <a:schemeClr val="accent6">
                    <a:lumMod val="50000"/>
                  </a:schemeClr>
                </a:solidFill>
                <a:cs typeface="Times New Roman" panose="02020603050405020304" pitchFamily="18" charset="0"/>
              </a:rPr>
              <a:t>(</a:t>
            </a:r>
            <a:r>
              <a:rPr lang="ne-NP" sz="2400" b="1" dirty="0">
                <a:solidFill>
                  <a:schemeClr val="accent6">
                    <a:lumMod val="50000"/>
                  </a:schemeClr>
                </a:solidFill>
                <a:cs typeface="Times New Roman" panose="02020603050405020304" pitchFamily="18" charset="0"/>
              </a:rPr>
              <a:t>प्रांगारिक पदार्थ</a:t>
            </a:r>
            <a:r>
              <a:rPr lang="en-US" sz="2400" b="1" dirty="0">
                <a:solidFill>
                  <a:schemeClr val="accent6">
                    <a:lumMod val="50000"/>
                  </a:schemeClr>
                </a:solidFill>
                <a:cs typeface="Times New Roman" panose="02020603050405020304" pitchFamily="18" charset="0"/>
              </a:rPr>
              <a:t>, </a:t>
            </a:r>
            <a:r>
              <a:rPr lang="ne-NP" sz="2400" b="1" dirty="0">
                <a:solidFill>
                  <a:schemeClr val="accent6">
                    <a:lumMod val="50000"/>
                  </a:schemeClr>
                </a:solidFill>
                <a:cs typeface="Times New Roman" panose="02020603050405020304" pitchFamily="18" charset="0"/>
              </a:rPr>
              <a:t>चिस्यान</a:t>
            </a:r>
            <a:r>
              <a:rPr lang="en-US" sz="2400" b="1" dirty="0">
                <a:solidFill>
                  <a:schemeClr val="accent6">
                    <a:lumMod val="50000"/>
                  </a:schemeClr>
                </a:solidFill>
                <a:cs typeface="Times New Roman" panose="02020603050405020304" pitchFamily="18" charset="0"/>
              </a:rPr>
              <a:t>, </a:t>
            </a:r>
            <a:r>
              <a:rPr lang="ne-NP" sz="2400" b="1" dirty="0">
                <a:solidFill>
                  <a:schemeClr val="accent6">
                    <a:lumMod val="50000"/>
                  </a:schemeClr>
                </a:solidFill>
                <a:cs typeface="Times New Roman" panose="02020603050405020304" pitchFamily="18" charset="0"/>
              </a:rPr>
              <a:t>सुक्ष्म जिवाणू</a:t>
            </a:r>
            <a:r>
              <a:rPr lang="en-US" sz="2400" b="1" dirty="0">
                <a:solidFill>
                  <a:schemeClr val="accent6">
                    <a:lumMod val="50000"/>
                  </a:schemeClr>
                </a:solidFill>
                <a:cs typeface="Times New Roman" panose="02020603050405020304" pitchFamily="18" charset="0"/>
              </a:rPr>
              <a:t>)</a:t>
            </a:r>
            <a:endParaRPr lang="ne-NP" sz="2400" b="1" dirty="0">
              <a:solidFill>
                <a:schemeClr val="accent6">
                  <a:lumMod val="50000"/>
                </a:schemeClr>
              </a:solidFill>
              <a:cs typeface="Times New Roman" panose="02020603050405020304" pitchFamily="18" charset="0"/>
            </a:endParaRPr>
          </a:p>
          <a:p>
            <a:pPr marL="89297" indent="-89297">
              <a:lnSpc>
                <a:spcPts val="3500"/>
              </a:lnSpc>
              <a:buFont typeface="Arial" panose="020B0604020202020204" pitchFamily="34" charset="0"/>
              <a:buChar char="•"/>
              <a:defRPr/>
            </a:pPr>
            <a:r>
              <a:rPr lang="ne-NP" sz="2400" b="1" dirty="0">
                <a:solidFill>
                  <a:schemeClr val="accent6">
                    <a:lumMod val="50000"/>
                  </a:schemeClr>
                </a:solidFill>
                <a:cs typeface="Times New Roman" panose="02020603050405020304" pitchFamily="18" charset="0"/>
              </a:rPr>
              <a:t> बर्षै भरि नियमित उत्पादन तथा आम्दानि</a:t>
            </a:r>
          </a:p>
          <a:p>
            <a:pPr marL="89297" indent="-89297">
              <a:lnSpc>
                <a:spcPts val="3500"/>
              </a:lnSpc>
              <a:buFont typeface="Arial" panose="020B0604020202020204" pitchFamily="34" charset="0"/>
              <a:buChar char="•"/>
              <a:defRPr/>
            </a:pPr>
            <a:r>
              <a:rPr lang="ne-NP" sz="2400" b="1" dirty="0">
                <a:solidFill>
                  <a:schemeClr val="accent6">
                    <a:lumMod val="50000"/>
                  </a:schemeClr>
                </a:solidFill>
                <a:cs typeface="Times New Roman" panose="02020603050405020304" pitchFamily="18" charset="0"/>
              </a:rPr>
              <a:t> जोखिम बहन क्षमता बृद्धि </a:t>
            </a:r>
          </a:p>
          <a:p>
            <a:pPr marL="89297" indent="-89297">
              <a:lnSpc>
                <a:spcPts val="3500"/>
              </a:lnSpc>
              <a:buFont typeface="Arial" panose="020B0604020202020204" pitchFamily="34" charset="0"/>
              <a:buChar char="•"/>
              <a:defRPr/>
            </a:pPr>
            <a:r>
              <a:rPr lang="ne-NP" sz="2400" b="1" dirty="0">
                <a:solidFill>
                  <a:schemeClr val="accent6">
                    <a:lumMod val="50000"/>
                  </a:schemeClr>
                </a:solidFill>
                <a:cs typeface="Times New Roman" panose="02020603050405020304" pitchFamily="18" charset="0"/>
              </a:rPr>
              <a:t> पोषण सुरक्षा</a:t>
            </a:r>
            <a:endParaRPr lang="en-US" sz="2400" b="1" dirty="0">
              <a:solidFill>
                <a:schemeClr val="accent6">
                  <a:lumMod val="50000"/>
                </a:schemeClr>
              </a:solidFill>
              <a:cs typeface="Times New Roman" panose="02020603050405020304" pitchFamily="18" charset="0"/>
            </a:endParaRPr>
          </a:p>
          <a:p>
            <a:pPr marL="89297" indent="-89297">
              <a:lnSpc>
                <a:spcPts val="3500"/>
              </a:lnSpc>
              <a:buFont typeface="Arial" panose="020B0604020202020204" pitchFamily="34" charset="0"/>
              <a:buChar char="•"/>
              <a:defRPr/>
            </a:pPr>
            <a:r>
              <a:rPr lang="ne-NP" sz="2400" b="1" dirty="0">
                <a:solidFill>
                  <a:schemeClr val="accent6">
                    <a:lumMod val="50000"/>
                  </a:schemeClr>
                </a:solidFill>
                <a:cs typeface="Times New Roman" panose="02020603050405020304" pitchFamily="18" charset="0"/>
              </a:rPr>
              <a:t> रोगकिरा नियन्त्रण</a:t>
            </a:r>
          </a:p>
        </p:txBody>
      </p:sp>
      <p:cxnSp>
        <p:nvCxnSpPr>
          <p:cNvPr id="5" name="Straight Connector 4">
            <a:extLst>
              <a:ext uri="{FF2B5EF4-FFF2-40B4-BE49-F238E27FC236}">
                <a16:creationId xmlns:a16="http://schemas.microsoft.com/office/drawing/2014/main" id="{DFF2EF66-7097-8EE2-A870-D618973DBF45}"/>
              </a:ext>
            </a:extLst>
          </p:cNvPr>
          <p:cNvCxnSpPr>
            <a:cxnSpLocks/>
          </p:cNvCxnSpPr>
          <p:nvPr/>
        </p:nvCxnSpPr>
        <p:spPr>
          <a:xfrm>
            <a:off x="38100" y="2790825"/>
            <a:ext cx="4738982"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C92BE56B-C754-0A83-7063-00294CE265DE}"/>
              </a:ext>
            </a:extLst>
          </p:cNvPr>
          <p:cNvSpPr>
            <a:spLocks noGrp="1"/>
          </p:cNvSpPr>
          <p:nvPr>
            <p:ph type="title"/>
          </p:nvPr>
        </p:nvSpPr>
        <p:spPr>
          <a:xfrm>
            <a:off x="0" y="-1"/>
            <a:ext cx="12192000" cy="923921"/>
          </a:xfrm>
          <a:solidFill>
            <a:schemeClr val="accent6"/>
          </a:solidFill>
        </p:spPr>
        <p:txBody>
          <a:bodyPr>
            <a:normAutofit/>
          </a:bodyPr>
          <a:lstStyle/>
          <a:p>
            <a:r>
              <a:rPr lang="ne-NP" sz="4000" dirty="0">
                <a:solidFill>
                  <a:schemeClr val="bg1"/>
                </a:solidFill>
                <a:cs typeface="Kalimati" panose="00000400000000000000" pitchFamily="2"/>
              </a:rPr>
              <a:t>२</a:t>
            </a:r>
            <a:r>
              <a:rPr lang="en-US" sz="4000" dirty="0">
                <a:solidFill>
                  <a:schemeClr val="bg1"/>
                </a:solidFill>
                <a:cs typeface="Kalimati" panose="00000400000000000000" pitchFamily="2"/>
              </a:rPr>
              <a:t>. </a:t>
            </a:r>
            <a:r>
              <a:rPr lang="ne-NP" sz="4000" dirty="0">
                <a:solidFill>
                  <a:schemeClr val="bg1"/>
                </a:solidFill>
                <a:cs typeface="Kalimati" panose="00000400000000000000" pitchFamily="2"/>
              </a:rPr>
              <a:t>बालीको विविधीकरण</a:t>
            </a:r>
            <a:endParaRPr lang="en-US" sz="4000" dirty="0">
              <a:solidFill>
                <a:schemeClr val="bg1"/>
              </a:solidFill>
              <a:cs typeface="Kalimati" panose="00000400000000000000" pitchFamily="2"/>
            </a:endParaRPr>
          </a:p>
        </p:txBody>
      </p:sp>
      <p:sp>
        <p:nvSpPr>
          <p:cNvPr id="4" name="AutoShape 2" descr="08_26_2022_DipNote_Example">
            <a:extLst>
              <a:ext uri="{FF2B5EF4-FFF2-40B4-BE49-F238E27FC236}">
                <a16:creationId xmlns:a16="http://schemas.microsoft.com/office/drawing/2014/main" id="{3DEEAD66-AA5A-7CA8-2BB7-D128D6FD94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6C1D7D4A-B9AD-5FF6-7413-272F1614CC77}"/>
              </a:ext>
            </a:extLst>
          </p:cNvPr>
          <p:cNvPicPr>
            <a:picLocks noChangeAspect="1"/>
          </p:cNvPicPr>
          <p:nvPr/>
        </p:nvPicPr>
        <p:blipFill>
          <a:blip r:embed="rId3"/>
          <a:stretch>
            <a:fillRect/>
          </a:stretch>
        </p:blipFill>
        <p:spPr>
          <a:xfrm>
            <a:off x="4900908" y="1181095"/>
            <a:ext cx="7252992" cy="4876795"/>
          </a:xfrm>
          <a:prstGeom prst="rect">
            <a:avLst/>
          </a:prstGeom>
        </p:spPr>
      </p:pic>
    </p:spTree>
    <p:extLst>
      <p:ext uri="{BB962C8B-B14F-4D97-AF65-F5344CB8AC3E}">
        <p14:creationId xmlns:p14="http://schemas.microsoft.com/office/powerpoint/2010/main" val="2876609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C5042-0F71-DB90-D938-49574773D4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51DDC-9285-0620-42EF-2CD32365A827}"/>
              </a:ext>
            </a:extLst>
          </p:cNvPr>
          <p:cNvSpPr>
            <a:spLocks noGrp="1"/>
          </p:cNvSpPr>
          <p:nvPr>
            <p:ph type="title"/>
          </p:nvPr>
        </p:nvSpPr>
        <p:spPr>
          <a:xfrm>
            <a:off x="0" y="-1"/>
            <a:ext cx="12192000" cy="923921"/>
          </a:xfrm>
          <a:solidFill>
            <a:schemeClr val="accent6"/>
          </a:solidFill>
        </p:spPr>
        <p:txBody>
          <a:bodyPr>
            <a:normAutofit/>
          </a:bodyPr>
          <a:lstStyle/>
          <a:p>
            <a:r>
              <a:rPr lang="ne-NP" sz="4000" dirty="0">
                <a:solidFill>
                  <a:schemeClr val="bg1"/>
                </a:solidFill>
                <a:cs typeface="Kalimati" panose="00000400000000000000" pitchFamily="2"/>
              </a:rPr>
              <a:t>३</a:t>
            </a:r>
            <a:r>
              <a:rPr lang="en-US" sz="4000" dirty="0">
                <a:solidFill>
                  <a:schemeClr val="bg1"/>
                </a:solidFill>
                <a:cs typeface="Kalimati" panose="00000400000000000000" pitchFamily="2"/>
              </a:rPr>
              <a:t>. </a:t>
            </a:r>
            <a:r>
              <a:rPr lang="ne-NP" sz="4000" dirty="0">
                <a:solidFill>
                  <a:schemeClr val="bg1"/>
                </a:solidFill>
                <a:cs typeface="Kalimati" panose="00000400000000000000" pitchFamily="2"/>
              </a:rPr>
              <a:t>माटोलाई जहिल्यै पनि छोपेर राख्ने</a:t>
            </a:r>
            <a:endParaRPr lang="en-US" sz="4000" dirty="0">
              <a:solidFill>
                <a:schemeClr val="bg1"/>
              </a:solidFill>
              <a:cs typeface="Kalimati" panose="00000400000000000000" pitchFamily="2"/>
            </a:endParaRPr>
          </a:p>
        </p:txBody>
      </p:sp>
      <p:sp>
        <p:nvSpPr>
          <p:cNvPr id="4" name="AutoShape 2" descr="08_26_2022_DipNote_Example">
            <a:extLst>
              <a:ext uri="{FF2B5EF4-FFF2-40B4-BE49-F238E27FC236}">
                <a16:creationId xmlns:a16="http://schemas.microsoft.com/office/drawing/2014/main" id="{888BB653-C4A8-4838-4208-5EACC8AFC5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543D6314-44F9-9A14-C807-439A8D90930D}"/>
              </a:ext>
            </a:extLst>
          </p:cNvPr>
          <p:cNvPicPr>
            <a:picLocks noChangeAspect="1"/>
          </p:cNvPicPr>
          <p:nvPr/>
        </p:nvPicPr>
        <p:blipFill>
          <a:blip r:embed="rId3"/>
          <a:stretch>
            <a:fillRect/>
          </a:stretch>
        </p:blipFill>
        <p:spPr>
          <a:xfrm>
            <a:off x="2343150" y="1006359"/>
            <a:ext cx="9725025" cy="5746866"/>
          </a:xfrm>
          <a:prstGeom prst="rect">
            <a:avLst/>
          </a:prstGeom>
        </p:spPr>
      </p:pic>
      <p:sp>
        <p:nvSpPr>
          <p:cNvPr id="7" name="Rounded Rectangle 8">
            <a:extLst>
              <a:ext uri="{FF2B5EF4-FFF2-40B4-BE49-F238E27FC236}">
                <a16:creationId xmlns:a16="http://schemas.microsoft.com/office/drawing/2014/main" id="{86B8735D-5369-620A-CB6C-2851A5AB8A2B}"/>
              </a:ext>
            </a:extLst>
          </p:cNvPr>
          <p:cNvSpPr/>
          <p:nvPr/>
        </p:nvSpPr>
        <p:spPr>
          <a:xfrm>
            <a:off x="43211" y="1006358"/>
            <a:ext cx="2566639" cy="5851639"/>
          </a:xfrm>
          <a:prstGeom prst="roundRect">
            <a:avLst/>
          </a:prstGeom>
          <a:solidFill>
            <a:schemeClr val="accent6">
              <a:lumMod val="20000"/>
              <a:lumOff val="80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ts val="3500"/>
              </a:lnSpc>
              <a:defRPr/>
            </a:pPr>
            <a:r>
              <a:rPr lang="ne-NP" sz="2800" b="1" dirty="0">
                <a:solidFill>
                  <a:srgbClr val="FF0000"/>
                </a:solidFill>
                <a:cs typeface="Times New Roman" panose="02020603050405020304" pitchFamily="18" charset="0"/>
              </a:rPr>
              <a:t>विरुवाको अवशेष</a:t>
            </a:r>
            <a:r>
              <a:rPr lang="en-US" sz="2800" b="1" dirty="0">
                <a:solidFill>
                  <a:srgbClr val="FF0000"/>
                </a:solidFill>
                <a:cs typeface="Times New Roman" panose="02020603050405020304" pitchFamily="18" charset="0"/>
              </a:rPr>
              <a:t>/</a:t>
            </a:r>
            <a:r>
              <a:rPr lang="ne-NP" sz="2800" b="1" dirty="0">
                <a:solidFill>
                  <a:srgbClr val="FF0000"/>
                </a:solidFill>
                <a:cs typeface="Times New Roman" panose="02020603050405020304" pitchFamily="18" charset="0"/>
              </a:rPr>
              <a:t>जिवित विरुवाको छापो प्रयोग गरि</a:t>
            </a:r>
          </a:p>
          <a:p>
            <a:pPr marL="285750" indent="-285750">
              <a:lnSpc>
                <a:spcPts val="3500"/>
              </a:lnSpc>
              <a:buFont typeface="Arial" panose="020B0604020202020204" pitchFamily="34" charset="0"/>
              <a:buChar char="•"/>
              <a:defRPr/>
            </a:pPr>
            <a:r>
              <a:rPr lang="ne-NP" sz="2800" b="1" dirty="0">
                <a:solidFill>
                  <a:schemeClr val="accent2"/>
                </a:solidFill>
                <a:cs typeface="Times New Roman" panose="02020603050405020304" pitchFamily="18" charset="0"/>
              </a:rPr>
              <a:t> </a:t>
            </a:r>
            <a:r>
              <a:rPr lang="ne-NP" sz="2400" b="1" dirty="0">
                <a:solidFill>
                  <a:schemeClr val="accent2"/>
                </a:solidFill>
                <a:cs typeface="Times New Roman" panose="02020603050405020304" pitchFamily="18" charset="0"/>
              </a:rPr>
              <a:t>माटोमा सिधा सुर्य प्रकाश पर्न बाट रोक्ने</a:t>
            </a:r>
          </a:p>
          <a:p>
            <a:pPr marL="285750" indent="-285750">
              <a:lnSpc>
                <a:spcPts val="3500"/>
              </a:lnSpc>
              <a:buFont typeface="Arial" panose="020B0604020202020204" pitchFamily="34" charset="0"/>
              <a:buChar char="•"/>
              <a:defRPr/>
            </a:pPr>
            <a:endParaRPr lang="ne-NP" sz="1400" b="1" dirty="0">
              <a:solidFill>
                <a:schemeClr val="accent2"/>
              </a:solidFill>
              <a:cs typeface="Times New Roman" panose="02020603050405020304" pitchFamily="18" charset="0"/>
            </a:endParaRPr>
          </a:p>
          <a:p>
            <a:pPr marL="285750" indent="-285750">
              <a:lnSpc>
                <a:spcPts val="3500"/>
              </a:lnSpc>
              <a:buFont typeface="Arial" panose="020B0604020202020204" pitchFamily="34" charset="0"/>
              <a:buChar char="•"/>
              <a:defRPr/>
            </a:pPr>
            <a:r>
              <a:rPr lang="en-US" sz="2400" b="1" dirty="0">
                <a:solidFill>
                  <a:schemeClr val="accent2"/>
                </a:solidFill>
                <a:cs typeface="Times New Roman" panose="02020603050405020304" pitchFamily="18" charset="0"/>
              </a:rPr>
              <a:t> </a:t>
            </a:r>
            <a:r>
              <a:rPr lang="ne-NP" sz="2400" b="1" dirty="0">
                <a:solidFill>
                  <a:schemeClr val="accent2"/>
                </a:solidFill>
                <a:cs typeface="Times New Roman" panose="02020603050405020304" pitchFamily="18" charset="0"/>
              </a:rPr>
              <a:t>तापक्रम सन्तुलन गर्ने</a:t>
            </a:r>
          </a:p>
          <a:p>
            <a:pPr>
              <a:lnSpc>
                <a:spcPts val="3500"/>
              </a:lnSpc>
              <a:defRPr/>
            </a:pPr>
            <a:endParaRPr lang="ne-NP" sz="1600" b="1" dirty="0">
              <a:solidFill>
                <a:schemeClr val="accent2"/>
              </a:solidFill>
              <a:cs typeface="Times New Roman" panose="02020603050405020304" pitchFamily="18" charset="0"/>
            </a:endParaRPr>
          </a:p>
          <a:p>
            <a:pPr marL="285750" indent="-285750">
              <a:lnSpc>
                <a:spcPts val="3500"/>
              </a:lnSpc>
              <a:buFont typeface="Arial" panose="020B0604020202020204" pitchFamily="34" charset="0"/>
              <a:buChar char="•"/>
              <a:defRPr/>
            </a:pPr>
            <a:r>
              <a:rPr lang="ne-NP" sz="2400" b="1" dirty="0">
                <a:solidFill>
                  <a:schemeClr val="accent2"/>
                </a:solidFill>
                <a:cs typeface="Times New Roman" panose="02020603050405020304" pitchFamily="18" charset="0"/>
              </a:rPr>
              <a:t>माटो लाई सुख्खा हुन नदिने</a:t>
            </a:r>
            <a:r>
              <a:rPr lang="ne-NP" b="1" dirty="0">
                <a:solidFill>
                  <a:schemeClr val="accent6">
                    <a:lumMod val="50000"/>
                  </a:schemeClr>
                </a:solidFill>
                <a:cs typeface="Times New Roman" panose="02020603050405020304" pitchFamily="18" charset="0"/>
              </a:rPr>
              <a:t> </a:t>
            </a:r>
            <a:endParaRPr lang="ne-NP" sz="2400" b="1" dirty="0">
              <a:solidFill>
                <a:schemeClr val="accent2"/>
              </a:solidFill>
              <a:cs typeface="Times New Roman" panose="02020603050405020304" pitchFamily="18" charset="0"/>
            </a:endParaRPr>
          </a:p>
        </p:txBody>
      </p:sp>
    </p:spTree>
    <p:extLst>
      <p:ext uri="{BB962C8B-B14F-4D97-AF65-F5344CB8AC3E}">
        <p14:creationId xmlns:p14="http://schemas.microsoft.com/office/powerpoint/2010/main" val="3737498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5D6B31-22F6-7194-9FD8-3B9DDD2EA183}"/>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64ED361F-F68A-C191-07B4-E147254B1213}"/>
              </a:ext>
            </a:extLst>
          </p:cNvPr>
          <p:cNvSpPr txBox="1"/>
          <p:nvPr/>
        </p:nvSpPr>
        <p:spPr>
          <a:xfrm>
            <a:off x="3048856" y="3246902"/>
            <a:ext cx="6097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0107F26F-D5D7-184D-DAE6-D98262A8CE0B}"/>
              </a:ext>
            </a:extLst>
          </p:cNvPr>
          <p:cNvPicPr>
            <a:picLocks noChangeAspect="1"/>
          </p:cNvPicPr>
          <p:nvPr/>
        </p:nvPicPr>
        <p:blipFill rotWithShape="1">
          <a:blip r:embed="rId2">
            <a:extLst>
              <a:ext uri="{28A0092B-C50C-407E-A947-70E740481C1C}">
                <a14:useLocalDpi xmlns:a14="http://schemas.microsoft.com/office/drawing/2010/main" val="0"/>
              </a:ext>
            </a:extLst>
          </a:blip>
          <a:srcRect t="11109"/>
          <a:stretch/>
        </p:blipFill>
        <p:spPr>
          <a:xfrm>
            <a:off x="645333" y="870197"/>
            <a:ext cx="11086657" cy="5680819"/>
          </a:xfrm>
          <a:prstGeom prst="rect">
            <a:avLst/>
          </a:prstGeom>
        </p:spPr>
      </p:pic>
      <p:sp>
        <p:nvSpPr>
          <p:cNvPr id="6" name="TextBox 5">
            <a:extLst>
              <a:ext uri="{FF2B5EF4-FFF2-40B4-BE49-F238E27FC236}">
                <a16:creationId xmlns:a16="http://schemas.microsoft.com/office/drawing/2014/main" id="{C269C04D-ECC8-86D6-F316-4EC17646A881}"/>
              </a:ext>
            </a:extLst>
          </p:cNvPr>
          <p:cNvSpPr txBox="1"/>
          <p:nvPr/>
        </p:nvSpPr>
        <p:spPr>
          <a:xfrm>
            <a:off x="8643586" y="3616234"/>
            <a:ext cx="1776764"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e-NP" sz="2000" b="1" i="0" u="none" strike="noStrike" kern="1200" cap="none" spc="0" normalizeH="0" baseline="0" noProof="0" dirty="0">
                <a:ln>
                  <a:noFill/>
                </a:ln>
                <a:solidFill>
                  <a:srgbClr val="00B050"/>
                </a:solidFill>
                <a:effectLst/>
                <a:uLnTx/>
                <a:uFillTx/>
                <a:latin typeface="Verdana" panose="020B0604030504040204" pitchFamily="34" charset="0"/>
                <a:ea typeface="Verdana" panose="020B0604030504040204" pitchFamily="34" charset="0"/>
              </a:rPr>
              <a:t>खेति गरिएको ३१</a:t>
            </a:r>
            <a:r>
              <a:rPr kumimoji="0" lang="en-US" sz="2000" b="1" i="0" u="none" strike="noStrike" kern="1200" cap="none" spc="0" normalizeH="0" baseline="0" noProof="0" dirty="0">
                <a:ln>
                  <a:noFill/>
                </a:ln>
                <a:solidFill>
                  <a:srgbClr val="00B050"/>
                </a:solidFill>
                <a:effectLst/>
                <a:uLnTx/>
                <a:uFillTx/>
                <a:latin typeface="Verdana" panose="020B0604030504040204" pitchFamily="34" charset="0"/>
                <a:ea typeface="Verdana" panose="020B0604030504040204" pitchFamily="34" charset="0"/>
              </a:rPr>
              <a:t>.</a:t>
            </a:r>
            <a:r>
              <a:rPr kumimoji="0" lang="ne-NP" sz="2000" b="1" i="0" u="none" strike="noStrike" kern="1200" cap="none" spc="0" normalizeH="0" baseline="0" noProof="0" dirty="0">
                <a:ln>
                  <a:noFill/>
                </a:ln>
                <a:solidFill>
                  <a:srgbClr val="00B050"/>
                </a:solidFill>
                <a:effectLst/>
                <a:uLnTx/>
                <a:uFillTx/>
                <a:latin typeface="Verdana" panose="020B0604030504040204" pitchFamily="34" charset="0"/>
                <a:ea typeface="Verdana" panose="020B0604030504040204" pitchFamily="34" charset="0"/>
              </a:rPr>
              <a:t>८</a:t>
            </a:r>
            <a:r>
              <a:rPr kumimoji="0" lang="en-US" sz="2000" b="1" i="0" u="none" strike="noStrike" kern="1200" cap="none" spc="0" normalizeH="0" baseline="0" noProof="0" dirty="0">
                <a:ln>
                  <a:noFill/>
                </a:ln>
                <a:solidFill>
                  <a:srgbClr val="00B050"/>
                </a:solidFill>
                <a:effectLst/>
                <a:uLnTx/>
                <a:uFillTx/>
                <a:latin typeface="Verdana" panose="020B0604030504040204" pitchFamily="34" charset="0"/>
                <a:ea typeface="Verdana" panose="020B0604030504040204" pitchFamily="34" charset="0"/>
                <a:cs typeface="Times New Roman" panose="02020603050405020304" pitchFamily="18" charset="0"/>
              </a:rPr>
              <a:t>°C </a:t>
            </a:r>
          </a:p>
        </p:txBody>
      </p:sp>
      <p:sp>
        <p:nvSpPr>
          <p:cNvPr id="7" name="TextBox 6">
            <a:extLst>
              <a:ext uri="{FF2B5EF4-FFF2-40B4-BE49-F238E27FC236}">
                <a16:creationId xmlns:a16="http://schemas.microsoft.com/office/drawing/2014/main" id="{D975C842-A675-7B8E-8444-DE0E2F3CED64}"/>
              </a:ext>
            </a:extLst>
          </p:cNvPr>
          <p:cNvSpPr txBox="1"/>
          <p:nvPr/>
        </p:nvSpPr>
        <p:spPr>
          <a:xfrm>
            <a:off x="752475" y="3710606"/>
            <a:ext cx="2265238"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e-NP"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Kalimati" panose="00000400000000000000" pitchFamily="2"/>
              </a:rPr>
              <a:t>खेति नगरिएको जमिन</a:t>
            </a:r>
          </a:p>
          <a:p>
            <a:pPr marL="0" marR="0" lvl="0" indent="0" algn="ctr" defTabSz="914400" rtl="0" eaLnBrk="1" fontAlgn="auto" latinLnBrk="0" hangingPunct="1">
              <a:lnSpc>
                <a:spcPct val="100000"/>
              </a:lnSpc>
              <a:spcBef>
                <a:spcPts val="0"/>
              </a:spcBef>
              <a:spcAft>
                <a:spcPts val="0"/>
              </a:spcAft>
              <a:buClrTx/>
              <a:buSzTx/>
              <a:buFontTx/>
              <a:buNone/>
              <a:tabLst/>
              <a:defRPr/>
            </a:pPr>
            <a:r>
              <a:rPr lang="ne-NP" b="1" dirty="0">
                <a:latin typeface="Verdana" panose="020B0604030504040204" pitchFamily="34" charset="0"/>
                <a:ea typeface="Verdana" panose="020B0604030504040204" pitchFamily="34" charset="0"/>
                <a:cs typeface="Kalimati" panose="00000400000000000000" pitchFamily="2"/>
              </a:rPr>
              <a:t>५२</a:t>
            </a:r>
            <a:r>
              <a:rPr kumimoji="0" lang="en-US"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Kalimati" panose="00000400000000000000" pitchFamily="2"/>
              </a:rPr>
              <a:t>.</a:t>
            </a:r>
            <a:r>
              <a:rPr kumimoji="0" lang="ne-NP"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Kalimati" panose="00000400000000000000" pitchFamily="2"/>
              </a:rPr>
              <a:t>७</a:t>
            </a:r>
            <a:r>
              <a:rPr kumimoji="0" lang="en-US"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Kalimati" panose="00000400000000000000" pitchFamily="2"/>
              </a:rPr>
              <a:t>°C</a:t>
            </a:r>
            <a:r>
              <a:rPr lang="en-US" b="1" dirty="0">
                <a:solidFill>
                  <a:srgbClr val="FF0000"/>
                </a:solidFill>
                <a:latin typeface="Verdana" panose="020B0604030504040204" pitchFamily="34" charset="0"/>
                <a:ea typeface="Verdana" panose="020B0604030504040204" pitchFamily="34" charset="0"/>
                <a:cs typeface="Kalimati" panose="00000400000000000000" pitchFamily="2"/>
              </a:rPr>
              <a:t> </a:t>
            </a:r>
            <a:r>
              <a:rPr kumimoji="0" lang="en-US"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Kalimati" panose="00000400000000000000" pitchFamily="2"/>
              </a:rPr>
              <a:t> </a:t>
            </a:r>
          </a:p>
        </p:txBody>
      </p:sp>
      <p:grpSp>
        <p:nvGrpSpPr>
          <p:cNvPr id="9" name="Group 8">
            <a:extLst>
              <a:ext uri="{FF2B5EF4-FFF2-40B4-BE49-F238E27FC236}">
                <a16:creationId xmlns:a16="http://schemas.microsoft.com/office/drawing/2014/main" id="{1BA12280-2A0D-2310-20A0-8209D08E8E8C}"/>
              </a:ext>
            </a:extLst>
          </p:cNvPr>
          <p:cNvGrpSpPr/>
          <p:nvPr/>
        </p:nvGrpSpPr>
        <p:grpSpPr>
          <a:xfrm>
            <a:off x="0" y="-13802"/>
            <a:ext cx="12192000" cy="871842"/>
            <a:chOff x="0" y="-13802"/>
            <a:chExt cx="12192000" cy="574620"/>
          </a:xfrm>
        </p:grpSpPr>
        <p:sp>
          <p:nvSpPr>
            <p:cNvPr id="10" name="Rectangle 9">
              <a:extLst>
                <a:ext uri="{FF2B5EF4-FFF2-40B4-BE49-F238E27FC236}">
                  <a16:creationId xmlns:a16="http://schemas.microsoft.com/office/drawing/2014/main" id="{50F6002D-5286-72E1-DC35-5DE2D511A977}"/>
                </a:ext>
              </a:extLst>
            </p:cNvPr>
            <p:cNvSpPr/>
            <p:nvPr/>
          </p:nvSpPr>
          <p:spPr bwMode="gray">
            <a:xfrm>
              <a:off x="0" y="-13802"/>
              <a:ext cx="12192000" cy="574620"/>
            </a:xfrm>
            <a:prstGeom prst="rect">
              <a:avLst/>
            </a:prstGeom>
            <a:solidFill>
              <a:srgbClr val="9DD4CF"/>
            </a:solidFill>
            <a:ln w="19050" algn="ctr">
              <a:noFill/>
              <a:miter lim="800000"/>
              <a:headEnd/>
              <a:tailEnd/>
            </a:ln>
          </p:spPr>
          <p:txBody>
            <a:bodyPr wrap="square" lIns="88900" tIns="88900" rIns="88900" bIns="88900" rtlCol="0" anchor="ctr"/>
            <a:lstStyle/>
            <a:p>
              <a:pPr marL="0" marR="0" lvl="0" indent="0" defTabSz="914400" rtl="0" eaLnBrk="1" fontAlgn="auto" latinLnBrk="0" hangingPunct="1">
                <a:lnSpc>
                  <a:spcPct val="106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1" name="TextBox 10">
              <a:extLst>
                <a:ext uri="{FF2B5EF4-FFF2-40B4-BE49-F238E27FC236}">
                  <a16:creationId xmlns:a16="http://schemas.microsoft.com/office/drawing/2014/main" id="{3479A680-EFFF-8448-065A-E0B24990E2FC}"/>
                </a:ext>
              </a:extLst>
            </p:cNvPr>
            <p:cNvSpPr txBox="1"/>
            <p:nvPr/>
          </p:nvSpPr>
          <p:spPr>
            <a:xfrm>
              <a:off x="185326" y="63514"/>
              <a:ext cx="12006673" cy="480717"/>
            </a:xfrm>
            <a:prstGeom prst="rect">
              <a:avLst/>
            </a:prstGeom>
            <a:noFill/>
          </p:spPr>
          <p:txBody>
            <a:bodyPr wrap="square">
              <a:spAutoFit/>
            </a:bodyPr>
            <a:lstStyle/>
            <a:p>
              <a:pPr marL="0" marR="0" lvl="0" indent="0" defTabSz="914400" rtl="0" eaLnBrk="1" fontAlgn="auto" latinLnBrk="0" hangingPunct="1">
                <a:lnSpc>
                  <a:spcPct val="106000"/>
                </a:lnSpc>
                <a:spcBef>
                  <a:spcPts val="0"/>
                </a:spcBef>
                <a:spcAft>
                  <a:spcPts val="600"/>
                </a:spcAft>
                <a:buClrTx/>
                <a:buSzTx/>
                <a:buFont typeface="Wingdings 2" panose="05020102010507070707" pitchFamily="18" charset="2"/>
                <a:buNone/>
                <a:tabLst/>
                <a:defRPr/>
              </a:pPr>
              <a:r>
                <a:rPr lang="ne-NP" sz="4000" b="1" dirty="0">
                  <a:solidFill>
                    <a:prstClr val="black"/>
                  </a:solidFill>
                  <a:latin typeface="Verdana" panose="020B0604030504040204" pitchFamily="34" charset="0"/>
                  <a:ea typeface="Verdana" panose="020B0604030504040204" pitchFamily="34" charset="0"/>
                  <a:cs typeface="Kalimati" panose="00000400000000000000" pitchFamily="2"/>
                </a:rPr>
                <a:t>उच्च तापक्रमले सुक्ष्म जिवाणुलाई नष्ट गर्दछ </a:t>
              </a:r>
              <a:r>
                <a:rPr lang="en-US" sz="4000" b="1" dirty="0">
                  <a:solidFill>
                    <a:prstClr val="black"/>
                  </a:solidFill>
                  <a:latin typeface="Verdana" panose="020B0604030504040204" pitchFamily="34" charset="0"/>
                  <a:ea typeface="Verdana" panose="020B0604030504040204" pitchFamily="34" charset="0"/>
                  <a:cs typeface="Kalimati" panose="00000400000000000000" pitchFamily="2"/>
                </a:rPr>
                <a:t>!!</a:t>
              </a:r>
              <a:endParaRPr kumimoji="0" lang="en-GB" sz="4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Kalimati" panose="00000400000000000000" pitchFamily="2"/>
              </a:endParaRPr>
            </a:p>
          </p:txBody>
        </p:sp>
      </p:grpSp>
    </p:spTree>
    <p:extLst>
      <p:ext uri="{BB962C8B-B14F-4D97-AF65-F5344CB8AC3E}">
        <p14:creationId xmlns:p14="http://schemas.microsoft.com/office/powerpoint/2010/main" val="4023586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F288B-5A55-7741-DF3D-10D9740667B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E45F276-E558-5257-416E-B72C3E85DF72}"/>
              </a:ext>
            </a:extLst>
          </p:cNvPr>
          <p:cNvPicPr>
            <a:picLocks noChangeAspect="1"/>
          </p:cNvPicPr>
          <p:nvPr/>
        </p:nvPicPr>
        <p:blipFill>
          <a:blip r:embed="rId3"/>
          <a:stretch>
            <a:fillRect/>
          </a:stretch>
        </p:blipFill>
        <p:spPr>
          <a:xfrm>
            <a:off x="799128" y="1057270"/>
            <a:ext cx="4596134" cy="3295655"/>
          </a:xfrm>
          <a:prstGeom prst="rect">
            <a:avLst/>
          </a:prstGeom>
          <a:ln>
            <a:noFill/>
          </a:ln>
          <a:effectLst>
            <a:softEdge rad="112500"/>
          </a:effectLst>
        </p:spPr>
      </p:pic>
      <p:sp>
        <p:nvSpPr>
          <p:cNvPr id="2" name="Title 1">
            <a:extLst>
              <a:ext uri="{FF2B5EF4-FFF2-40B4-BE49-F238E27FC236}">
                <a16:creationId xmlns:a16="http://schemas.microsoft.com/office/drawing/2014/main" id="{D17C5C21-2369-E93C-D5FD-883E17246BBF}"/>
              </a:ext>
            </a:extLst>
          </p:cNvPr>
          <p:cNvSpPr>
            <a:spLocks noGrp="1"/>
          </p:cNvSpPr>
          <p:nvPr>
            <p:ph type="title"/>
          </p:nvPr>
        </p:nvSpPr>
        <p:spPr>
          <a:xfrm>
            <a:off x="0" y="-1"/>
            <a:ext cx="12192000" cy="923921"/>
          </a:xfrm>
          <a:solidFill>
            <a:schemeClr val="accent6"/>
          </a:solidFill>
        </p:spPr>
        <p:txBody>
          <a:bodyPr>
            <a:normAutofit/>
          </a:bodyPr>
          <a:lstStyle/>
          <a:p>
            <a:r>
              <a:rPr lang="ne-NP" sz="4000" dirty="0">
                <a:solidFill>
                  <a:schemeClr val="bg1"/>
                </a:solidFill>
                <a:cs typeface="Kalimati" panose="00000400000000000000" pitchFamily="2"/>
              </a:rPr>
              <a:t>४</a:t>
            </a:r>
            <a:r>
              <a:rPr lang="en-US" sz="4000" dirty="0">
                <a:solidFill>
                  <a:schemeClr val="bg1"/>
                </a:solidFill>
                <a:cs typeface="Kalimati" panose="00000400000000000000" pitchFamily="2"/>
              </a:rPr>
              <a:t>. </a:t>
            </a:r>
            <a:r>
              <a:rPr lang="ne-NP" sz="4000" dirty="0">
                <a:solidFill>
                  <a:schemeClr val="bg1"/>
                </a:solidFill>
                <a:cs typeface="Kalimati" panose="00000400000000000000" pitchFamily="2"/>
              </a:rPr>
              <a:t>माटोलाई धेरै नचलाउने </a:t>
            </a:r>
            <a:r>
              <a:rPr lang="en-US" sz="4000" dirty="0">
                <a:solidFill>
                  <a:schemeClr val="bg1"/>
                </a:solidFill>
                <a:cs typeface="Kalimati" panose="00000400000000000000" pitchFamily="2"/>
              </a:rPr>
              <a:t>(</a:t>
            </a:r>
            <a:r>
              <a:rPr lang="ne-NP" sz="4000" dirty="0">
                <a:solidFill>
                  <a:schemeClr val="bg1"/>
                </a:solidFill>
                <a:cs typeface="Kalimati" panose="00000400000000000000" pitchFamily="2"/>
              </a:rPr>
              <a:t>न्युन</a:t>
            </a:r>
            <a:r>
              <a:rPr lang="en-US" sz="4000" dirty="0">
                <a:solidFill>
                  <a:schemeClr val="bg1"/>
                </a:solidFill>
                <a:cs typeface="Kalimati" panose="00000400000000000000" pitchFamily="2"/>
              </a:rPr>
              <a:t>/</a:t>
            </a:r>
            <a:r>
              <a:rPr lang="ne-NP" sz="4000" dirty="0">
                <a:solidFill>
                  <a:schemeClr val="bg1"/>
                </a:solidFill>
                <a:cs typeface="Kalimati" panose="00000400000000000000" pitchFamily="2"/>
              </a:rPr>
              <a:t>शुन्य खनजोत</a:t>
            </a:r>
            <a:r>
              <a:rPr lang="en-US" sz="4000" dirty="0">
                <a:solidFill>
                  <a:schemeClr val="bg1"/>
                </a:solidFill>
                <a:cs typeface="Kalimati" panose="00000400000000000000" pitchFamily="2"/>
              </a:rPr>
              <a:t>)</a:t>
            </a:r>
          </a:p>
        </p:txBody>
      </p:sp>
      <p:sp>
        <p:nvSpPr>
          <p:cNvPr id="4" name="AutoShape 2" descr="08_26_2022_DipNote_Example">
            <a:extLst>
              <a:ext uri="{FF2B5EF4-FFF2-40B4-BE49-F238E27FC236}">
                <a16:creationId xmlns:a16="http://schemas.microsoft.com/office/drawing/2014/main" id="{CA69949C-9C06-A21A-2418-DA55A0D66E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B6C27E42-4CFB-4014-0690-859EA566AC83}"/>
              </a:ext>
            </a:extLst>
          </p:cNvPr>
          <p:cNvPicPr>
            <a:picLocks noChangeAspect="1"/>
          </p:cNvPicPr>
          <p:nvPr/>
        </p:nvPicPr>
        <p:blipFill>
          <a:blip r:embed="rId4"/>
          <a:srcRect l="49464"/>
          <a:stretch>
            <a:fillRect/>
          </a:stretch>
        </p:blipFill>
        <p:spPr>
          <a:xfrm>
            <a:off x="6096000" y="3448050"/>
            <a:ext cx="6080126" cy="3305181"/>
          </a:xfrm>
          <a:prstGeom prst="rect">
            <a:avLst/>
          </a:prstGeom>
        </p:spPr>
      </p:pic>
      <p:pic>
        <p:nvPicPr>
          <p:cNvPr id="5" name="Picture 4">
            <a:extLst>
              <a:ext uri="{FF2B5EF4-FFF2-40B4-BE49-F238E27FC236}">
                <a16:creationId xmlns:a16="http://schemas.microsoft.com/office/drawing/2014/main" id="{D1540C99-B039-29D6-2DFF-4D4D57F6BE07}"/>
              </a:ext>
            </a:extLst>
          </p:cNvPr>
          <p:cNvPicPr>
            <a:picLocks noChangeAspect="1"/>
          </p:cNvPicPr>
          <p:nvPr/>
        </p:nvPicPr>
        <p:blipFill>
          <a:blip r:embed="rId5"/>
          <a:stretch>
            <a:fillRect/>
          </a:stretch>
        </p:blipFill>
        <p:spPr>
          <a:xfrm>
            <a:off x="6088417" y="1057270"/>
            <a:ext cx="6103583" cy="3381380"/>
          </a:xfrm>
          <a:prstGeom prst="rect">
            <a:avLst/>
          </a:prstGeom>
          <a:ln>
            <a:noFill/>
          </a:ln>
          <a:effectLst>
            <a:softEdge rad="112500"/>
          </a:effectLst>
        </p:spPr>
      </p:pic>
      <p:pic>
        <p:nvPicPr>
          <p:cNvPr id="11" name="Picture 10">
            <a:extLst>
              <a:ext uri="{FF2B5EF4-FFF2-40B4-BE49-F238E27FC236}">
                <a16:creationId xmlns:a16="http://schemas.microsoft.com/office/drawing/2014/main" id="{1AD37211-0795-CCE5-062C-F2BC22A604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128" y="4181046"/>
            <a:ext cx="4860342" cy="2676954"/>
          </a:xfrm>
          <a:prstGeom prst="rect">
            <a:avLst/>
          </a:prstGeom>
          <a:ln>
            <a:noFill/>
          </a:ln>
          <a:effectLst>
            <a:softEdge rad="112500"/>
          </a:effectLst>
        </p:spPr>
      </p:pic>
    </p:spTree>
    <p:extLst>
      <p:ext uri="{BB962C8B-B14F-4D97-AF65-F5344CB8AC3E}">
        <p14:creationId xmlns:p14="http://schemas.microsoft.com/office/powerpoint/2010/main" val="2407548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59964-5855-0DD7-3343-561E381BBABA}"/>
            </a:ext>
          </a:extLst>
        </p:cNvPr>
        <p:cNvGrpSpPr/>
        <p:nvPr/>
      </p:nvGrpSpPr>
      <p:grpSpPr>
        <a:xfrm>
          <a:off x="0" y="0"/>
          <a:ext cx="0" cy="0"/>
          <a:chOff x="0" y="0"/>
          <a:chExt cx="0" cy="0"/>
        </a:xfrm>
      </p:grpSpPr>
      <p:sp>
        <p:nvSpPr>
          <p:cNvPr id="3" name="Rounded Rectangle 8">
            <a:extLst>
              <a:ext uri="{FF2B5EF4-FFF2-40B4-BE49-F238E27FC236}">
                <a16:creationId xmlns:a16="http://schemas.microsoft.com/office/drawing/2014/main" id="{72B18250-F4CD-945F-DCE7-D4C9BFDBE5DA}"/>
              </a:ext>
            </a:extLst>
          </p:cNvPr>
          <p:cNvSpPr/>
          <p:nvPr/>
        </p:nvSpPr>
        <p:spPr>
          <a:xfrm>
            <a:off x="348012" y="1133474"/>
            <a:ext cx="3547714" cy="5476873"/>
          </a:xfrm>
          <a:prstGeom prst="roundRect">
            <a:avLst/>
          </a:prstGeom>
          <a:solidFill>
            <a:schemeClr val="accent6">
              <a:lumMod val="20000"/>
              <a:lumOff val="80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रोग तथा किरा प्रतिरोध गर्ने क्षमता</a:t>
            </a:r>
          </a:p>
          <a:p>
            <a:pPr marL="457200" indent="-457200">
              <a:lnSpc>
                <a:spcPts val="3500"/>
              </a:lnSpc>
              <a:buFont typeface="Arial" panose="020B0604020202020204" pitchFamily="34" charset="0"/>
              <a:buChar char="•"/>
              <a:defRPr/>
            </a:pPr>
            <a:endParaRPr lang="ne-NP" sz="3200" b="1" dirty="0">
              <a:solidFill>
                <a:schemeClr val="accent2"/>
              </a:solidFill>
              <a:cs typeface="Times New Roman" panose="02020603050405020304" pitchFamily="18" charset="0"/>
            </a:endParaRPr>
          </a:p>
          <a:p>
            <a:pPr marL="457200" indent="-45720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जलवायू प्रकोप सहन सक्ने</a:t>
            </a:r>
          </a:p>
          <a:p>
            <a:pPr marL="457200" indent="-457200">
              <a:lnSpc>
                <a:spcPts val="3500"/>
              </a:lnSpc>
              <a:buFont typeface="Arial" panose="020B0604020202020204" pitchFamily="34" charset="0"/>
              <a:buChar char="•"/>
              <a:defRPr/>
            </a:pPr>
            <a:endParaRPr lang="ne-NP" sz="3200" b="1" dirty="0">
              <a:solidFill>
                <a:schemeClr val="accent2"/>
              </a:solidFill>
              <a:cs typeface="Times New Roman" panose="02020603050405020304" pitchFamily="18" charset="0"/>
            </a:endParaRPr>
          </a:p>
          <a:p>
            <a:pPr marL="457200" indent="-45720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स्वाद तथा पोषण</a:t>
            </a:r>
          </a:p>
          <a:p>
            <a:pPr marL="457200" indent="-457200">
              <a:lnSpc>
                <a:spcPts val="3500"/>
              </a:lnSpc>
              <a:buFont typeface="Arial" panose="020B0604020202020204" pitchFamily="34" charset="0"/>
              <a:buChar char="•"/>
              <a:defRPr/>
            </a:pPr>
            <a:endParaRPr lang="ne-NP" sz="3200" b="1" dirty="0">
              <a:solidFill>
                <a:schemeClr val="accent2"/>
              </a:solidFill>
              <a:cs typeface="Times New Roman" panose="02020603050405020304" pitchFamily="18" charset="0"/>
            </a:endParaRPr>
          </a:p>
          <a:p>
            <a:pPr marL="457200" indent="-45720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उपभोक्ताको रुचि तथा बजार मुल्य</a:t>
            </a:r>
          </a:p>
          <a:p>
            <a:pPr algn="ctr">
              <a:lnSpc>
                <a:spcPts val="3500"/>
              </a:lnSpc>
              <a:defRPr/>
            </a:pPr>
            <a:endParaRPr lang="ne-NP" sz="3200" b="1" dirty="0">
              <a:solidFill>
                <a:schemeClr val="accent2"/>
              </a:solidFill>
              <a:cs typeface="Times New Roman" panose="02020603050405020304" pitchFamily="18" charset="0"/>
            </a:endParaRPr>
          </a:p>
        </p:txBody>
      </p:sp>
      <p:sp>
        <p:nvSpPr>
          <p:cNvPr id="2" name="Title 1">
            <a:extLst>
              <a:ext uri="{FF2B5EF4-FFF2-40B4-BE49-F238E27FC236}">
                <a16:creationId xmlns:a16="http://schemas.microsoft.com/office/drawing/2014/main" id="{DA5D5912-3909-531D-7163-DCE5D283DDBE}"/>
              </a:ext>
            </a:extLst>
          </p:cNvPr>
          <p:cNvSpPr>
            <a:spLocks noGrp="1"/>
          </p:cNvSpPr>
          <p:nvPr>
            <p:ph type="title"/>
          </p:nvPr>
        </p:nvSpPr>
        <p:spPr>
          <a:xfrm>
            <a:off x="0" y="-1"/>
            <a:ext cx="12192000" cy="923921"/>
          </a:xfrm>
          <a:solidFill>
            <a:schemeClr val="accent6"/>
          </a:solidFill>
        </p:spPr>
        <p:txBody>
          <a:bodyPr>
            <a:normAutofit/>
          </a:bodyPr>
          <a:lstStyle/>
          <a:p>
            <a:r>
              <a:rPr lang="ne-NP" sz="4000" dirty="0">
                <a:solidFill>
                  <a:schemeClr val="bg1"/>
                </a:solidFill>
                <a:cs typeface="Kalimati" panose="00000400000000000000" pitchFamily="2"/>
              </a:rPr>
              <a:t>५</a:t>
            </a:r>
            <a:r>
              <a:rPr lang="en-US" sz="4000" dirty="0">
                <a:solidFill>
                  <a:schemeClr val="bg1"/>
                </a:solidFill>
                <a:cs typeface="Kalimati" panose="00000400000000000000" pitchFamily="2"/>
              </a:rPr>
              <a:t>. </a:t>
            </a:r>
            <a:r>
              <a:rPr lang="ne-NP" sz="4000" dirty="0">
                <a:solidFill>
                  <a:schemeClr val="bg1"/>
                </a:solidFill>
                <a:cs typeface="Kalimati" panose="00000400000000000000" pitchFamily="2"/>
              </a:rPr>
              <a:t>उपलब्ध भए सम्म स्थानिय र रैथाने जातहरुको प्रयोग</a:t>
            </a:r>
            <a:endParaRPr lang="en-US" sz="4000" dirty="0">
              <a:solidFill>
                <a:schemeClr val="bg1"/>
              </a:solidFill>
              <a:cs typeface="Kalimati" panose="00000400000000000000" pitchFamily="2"/>
            </a:endParaRPr>
          </a:p>
        </p:txBody>
      </p:sp>
      <p:sp>
        <p:nvSpPr>
          <p:cNvPr id="4" name="AutoShape 2" descr="08_26_2022_DipNote_Example">
            <a:extLst>
              <a:ext uri="{FF2B5EF4-FFF2-40B4-BE49-F238E27FC236}">
                <a16:creationId xmlns:a16="http://schemas.microsoft.com/office/drawing/2014/main" id="{43B11090-BE1B-F7BA-770F-B46B1B99B1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08D526BA-B74D-7516-1CAB-02F3BEE20935}"/>
              </a:ext>
            </a:extLst>
          </p:cNvPr>
          <p:cNvPicPr>
            <a:picLocks noChangeAspect="1"/>
          </p:cNvPicPr>
          <p:nvPr/>
        </p:nvPicPr>
        <p:blipFill>
          <a:blip r:embed="rId3"/>
          <a:srcRect l="3269"/>
          <a:stretch>
            <a:fillRect/>
          </a:stretch>
        </p:blipFill>
        <p:spPr>
          <a:xfrm>
            <a:off x="9010650" y="1042685"/>
            <a:ext cx="3044578" cy="3014965"/>
          </a:xfrm>
          <a:prstGeom prst="rect">
            <a:avLst/>
          </a:prstGeom>
        </p:spPr>
      </p:pic>
      <p:pic>
        <p:nvPicPr>
          <p:cNvPr id="12" name="Picture 11">
            <a:extLst>
              <a:ext uri="{FF2B5EF4-FFF2-40B4-BE49-F238E27FC236}">
                <a16:creationId xmlns:a16="http://schemas.microsoft.com/office/drawing/2014/main" id="{D9D3CC1C-D4FB-B7FC-76F1-5A8ABB1759FD}"/>
              </a:ext>
            </a:extLst>
          </p:cNvPr>
          <p:cNvPicPr>
            <a:picLocks noChangeAspect="1"/>
          </p:cNvPicPr>
          <p:nvPr/>
        </p:nvPicPr>
        <p:blipFill>
          <a:blip r:embed="rId4"/>
          <a:stretch>
            <a:fillRect/>
          </a:stretch>
        </p:blipFill>
        <p:spPr>
          <a:xfrm>
            <a:off x="8057573" y="3971522"/>
            <a:ext cx="4134427" cy="2886478"/>
          </a:xfrm>
          <a:prstGeom prst="rect">
            <a:avLst/>
          </a:prstGeom>
        </p:spPr>
      </p:pic>
      <p:pic>
        <p:nvPicPr>
          <p:cNvPr id="14" name="Picture 13">
            <a:extLst>
              <a:ext uri="{FF2B5EF4-FFF2-40B4-BE49-F238E27FC236}">
                <a16:creationId xmlns:a16="http://schemas.microsoft.com/office/drawing/2014/main" id="{8186603F-D6B8-481D-6ADF-41AE10EA529B}"/>
              </a:ext>
            </a:extLst>
          </p:cNvPr>
          <p:cNvPicPr>
            <a:picLocks noChangeAspect="1"/>
          </p:cNvPicPr>
          <p:nvPr/>
        </p:nvPicPr>
        <p:blipFill>
          <a:blip r:embed="rId5"/>
          <a:stretch>
            <a:fillRect/>
          </a:stretch>
        </p:blipFill>
        <p:spPr>
          <a:xfrm>
            <a:off x="4919536" y="4142425"/>
            <a:ext cx="2657728" cy="2587788"/>
          </a:xfrm>
          <a:prstGeom prst="rect">
            <a:avLst/>
          </a:prstGeom>
        </p:spPr>
      </p:pic>
      <p:pic>
        <p:nvPicPr>
          <p:cNvPr id="10" name="Picture 9">
            <a:extLst>
              <a:ext uri="{FF2B5EF4-FFF2-40B4-BE49-F238E27FC236}">
                <a16:creationId xmlns:a16="http://schemas.microsoft.com/office/drawing/2014/main" id="{6FE59034-7D9F-AC62-A432-D233C559E7CF}"/>
              </a:ext>
            </a:extLst>
          </p:cNvPr>
          <p:cNvPicPr>
            <a:picLocks noChangeAspect="1"/>
          </p:cNvPicPr>
          <p:nvPr/>
        </p:nvPicPr>
        <p:blipFill>
          <a:blip r:embed="rId6"/>
          <a:stretch>
            <a:fillRect/>
          </a:stretch>
        </p:blipFill>
        <p:spPr>
          <a:xfrm>
            <a:off x="4519294" y="1042685"/>
            <a:ext cx="3700781" cy="3415513"/>
          </a:xfrm>
          <a:prstGeom prst="rect">
            <a:avLst/>
          </a:prstGeom>
        </p:spPr>
      </p:pic>
    </p:spTree>
    <p:extLst>
      <p:ext uri="{BB962C8B-B14F-4D97-AF65-F5344CB8AC3E}">
        <p14:creationId xmlns:p14="http://schemas.microsoft.com/office/powerpoint/2010/main" val="2885556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9D3DC-749D-1797-19E1-6CEC5C10E94E}"/>
            </a:ext>
          </a:extLst>
        </p:cNvPr>
        <p:cNvGrpSpPr/>
        <p:nvPr/>
      </p:nvGrpSpPr>
      <p:grpSpPr>
        <a:xfrm>
          <a:off x="0" y="0"/>
          <a:ext cx="0" cy="0"/>
          <a:chOff x="0" y="0"/>
          <a:chExt cx="0" cy="0"/>
        </a:xfrm>
      </p:grpSpPr>
      <p:sp>
        <p:nvSpPr>
          <p:cNvPr id="3" name="Rounded Rectangle 8">
            <a:extLst>
              <a:ext uri="{FF2B5EF4-FFF2-40B4-BE49-F238E27FC236}">
                <a16:creationId xmlns:a16="http://schemas.microsoft.com/office/drawing/2014/main" id="{A5D1F04F-76B0-C79E-2ABA-830F7908FF1C}"/>
              </a:ext>
            </a:extLst>
          </p:cNvPr>
          <p:cNvSpPr/>
          <p:nvPr/>
        </p:nvSpPr>
        <p:spPr>
          <a:xfrm>
            <a:off x="348012" y="1133474"/>
            <a:ext cx="3547714" cy="5596739"/>
          </a:xfrm>
          <a:prstGeom prst="roundRect">
            <a:avLst/>
          </a:prstGeom>
          <a:solidFill>
            <a:schemeClr val="accent6">
              <a:lumMod val="20000"/>
              <a:lumOff val="80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उत्पादन विविधकरण र पोषण</a:t>
            </a:r>
          </a:p>
          <a:p>
            <a:pPr marL="457200" indent="-457200">
              <a:lnSpc>
                <a:spcPts val="3500"/>
              </a:lnSpc>
              <a:buFont typeface="Arial" panose="020B0604020202020204" pitchFamily="34" charset="0"/>
              <a:buChar char="•"/>
              <a:defRPr/>
            </a:pPr>
            <a:endParaRPr lang="ne-NP" sz="2000" b="1" dirty="0">
              <a:solidFill>
                <a:schemeClr val="accent2"/>
              </a:solidFill>
              <a:cs typeface="Times New Roman" panose="02020603050405020304" pitchFamily="18" charset="0"/>
            </a:endParaRPr>
          </a:p>
          <a:p>
            <a:pPr marL="457200" indent="-45720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उपउत्पादनको प्रयोग तथा खाद्य तत्वको पुनर्चक्रण</a:t>
            </a:r>
          </a:p>
          <a:p>
            <a:pPr marL="457200" indent="-457200">
              <a:lnSpc>
                <a:spcPts val="3500"/>
              </a:lnSpc>
              <a:buFont typeface="Arial" panose="020B0604020202020204" pitchFamily="34" charset="0"/>
              <a:buChar char="•"/>
              <a:defRPr/>
            </a:pPr>
            <a:endParaRPr lang="ne-NP" sz="3200" b="1" dirty="0">
              <a:solidFill>
                <a:schemeClr val="accent2"/>
              </a:solidFill>
              <a:cs typeface="Times New Roman" panose="02020603050405020304" pitchFamily="18" charset="0"/>
            </a:endParaRPr>
          </a:p>
          <a:p>
            <a:pPr marL="457200" indent="-45720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माटो सुधार तथा गोठेमल मल</a:t>
            </a:r>
          </a:p>
          <a:p>
            <a:pPr marL="457200" indent="-457200">
              <a:lnSpc>
                <a:spcPts val="3500"/>
              </a:lnSpc>
              <a:buFont typeface="Arial" panose="020B0604020202020204" pitchFamily="34" charset="0"/>
              <a:buChar char="•"/>
              <a:defRPr/>
            </a:pPr>
            <a:endParaRPr lang="ne-NP" sz="3200" b="1" dirty="0">
              <a:solidFill>
                <a:schemeClr val="accent2"/>
              </a:solidFill>
              <a:cs typeface="Times New Roman" panose="02020603050405020304" pitchFamily="18" charset="0"/>
            </a:endParaRPr>
          </a:p>
          <a:p>
            <a:pPr marL="457200" indent="-45720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गहुँत संकलन बाट प्राकृतिक विषादि</a:t>
            </a:r>
          </a:p>
          <a:p>
            <a:pPr algn="ctr">
              <a:lnSpc>
                <a:spcPts val="3500"/>
              </a:lnSpc>
              <a:defRPr/>
            </a:pPr>
            <a:endParaRPr lang="ne-NP" sz="3200" b="1" dirty="0">
              <a:solidFill>
                <a:schemeClr val="accent2"/>
              </a:solidFill>
              <a:cs typeface="Times New Roman" panose="02020603050405020304" pitchFamily="18" charset="0"/>
            </a:endParaRPr>
          </a:p>
        </p:txBody>
      </p:sp>
      <p:sp>
        <p:nvSpPr>
          <p:cNvPr id="2" name="Title 1">
            <a:extLst>
              <a:ext uri="{FF2B5EF4-FFF2-40B4-BE49-F238E27FC236}">
                <a16:creationId xmlns:a16="http://schemas.microsoft.com/office/drawing/2014/main" id="{AFA9F97F-EF9F-24A0-F918-876E673BCB56}"/>
              </a:ext>
            </a:extLst>
          </p:cNvPr>
          <p:cNvSpPr>
            <a:spLocks noGrp="1"/>
          </p:cNvSpPr>
          <p:nvPr>
            <p:ph type="title"/>
          </p:nvPr>
        </p:nvSpPr>
        <p:spPr>
          <a:xfrm>
            <a:off x="0" y="-1"/>
            <a:ext cx="12192000" cy="923921"/>
          </a:xfrm>
          <a:solidFill>
            <a:schemeClr val="accent6"/>
          </a:solidFill>
        </p:spPr>
        <p:txBody>
          <a:bodyPr>
            <a:normAutofit/>
          </a:bodyPr>
          <a:lstStyle/>
          <a:p>
            <a:r>
              <a:rPr lang="ne-NP" sz="4000" dirty="0">
                <a:solidFill>
                  <a:schemeClr val="bg1"/>
                </a:solidFill>
                <a:cs typeface="Kalimati" panose="00000400000000000000" pitchFamily="2"/>
              </a:rPr>
              <a:t>६</a:t>
            </a:r>
            <a:r>
              <a:rPr lang="en-US" sz="4000" dirty="0">
                <a:solidFill>
                  <a:schemeClr val="bg1"/>
                </a:solidFill>
                <a:cs typeface="Kalimati" panose="00000400000000000000" pitchFamily="2"/>
              </a:rPr>
              <a:t>. </a:t>
            </a:r>
            <a:r>
              <a:rPr lang="ne-NP" sz="4000" dirty="0">
                <a:solidFill>
                  <a:schemeClr val="bg1"/>
                </a:solidFill>
                <a:cs typeface="Kalimati" panose="00000400000000000000" pitchFamily="2"/>
              </a:rPr>
              <a:t>कृषि र पशुपालन सँगै गर्ने </a:t>
            </a:r>
            <a:r>
              <a:rPr lang="en-US" sz="4000" dirty="0">
                <a:solidFill>
                  <a:schemeClr val="bg1"/>
                </a:solidFill>
                <a:cs typeface="Kalimati" panose="00000400000000000000" pitchFamily="2"/>
              </a:rPr>
              <a:t>(</a:t>
            </a:r>
            <a:r>
              <a:rPr lang="ne-NP" sz="4000" dirty="0">
                <a:solidFill>
                  <a:schemeClr val="bg1"/>
                </a:solidFill>
                <a:cs typeface="Kalimati" panose="00000400000000000000" pitchFamily="2"/>
              </a:rPr>
              <a:t>एकिकृत कृषि</a:t>
            </a:r>
            <a:r>
              <a:rPr lang="en-US" sz="4000" dirty="0">
                <a:solidFill>
                  <a:schemeClr val="bg1"/>
                </a:solidFill>
                <a:cs typeface="Kalimati" panose="00000400000000000000" pitchFamily="2"/>
              </a:rPr>
              <a:t>)</a:t>
            </a:r>
          </a:p>
        </p:txBody>
      </p:sp>
      <p:sp>
        <p:nvSpPr>
          <p:cNvPr id="4" name="AutoShape 2" descr="08_26_2022_DipNote_Example">
            <a:extLst>
              <a:ext uri="{FF2B5EF4-FFF2-40B4-BE49-F238E27FC236}">
                <a16:creationId xmlns:a16="http://schemas.microsoft.com/office/drawing/2014/main" id="{BAC035DE-19DD-34E1-7043-A3C236DCBFE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6">
            <a:extLst>
              <a:ext uri="{FF2B5EF4-FFF2-40B4-BE49-F238E27FC236}">
                <a16:creationId xmlns:a16="http://schemas.microsoft.com/office/drawing/2014/main" id="{08E56CA6-52DD-30F4-CB48-6D230340A9C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20200" r="27143"/>
          <a:stretch>
            <a:fillRect/>
          </a:stretch>
        </p:blipFill>
        <p:spPr bwMode="auto">
          <a:xfrm>
            <a:off x="4124326" y="1571624"/>
            <a:ext cx="7776848" cy="4543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764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30FFB-2733-65FD-ED67-F9539E0C6950}"/>
            </a:ext>
          </a:extLst>
        </p:cNvPr>
        <p:cNvGrpSpPr/>
        <p:nvPr/>
      </p:nvGrpSpPr>
      <p:grpSpPr>
        <a:xfrm>
          <a:off x="0" y="0"/>
          <a:ext cx="0" cy="0"/>
          <a:chOff x="0" y="0"/>
          <a:chExt cx="0" cy="0"/>
        </a:xfrm>
      </p:grpSpPr>
      <p:sp>
        <p:nvSpPr>
          <p:cNvPr id="3" name="Rounded Rectangle 8">
            <a:extLst>
              <a:ext uri="{FF2B5EF4-FFF2-40B4-BE49-F238E27FC236}">
                <a16:creationId xmlns:a16="http://schemas.microsoft.com/office/drawing/2014/main" id="{BCD87FB6-0B1C-895F-2E98-5042B21B09BA}"/>
              </a:ext>
            </a:extLst>
          </p:cNvPr>
          <p:cNvSpPr/>
          <p:nvPr/>
        </p:nvSpPr>
        <p:spPr>
          <a:xfrm>
            <a:off x="348012" y="1133474"/>
            <a:ext cx="3747738" cy="5596739"/>
          </a:xfrm>
          <a:prstGeom prst="roundRect">
            <a:avLst/>
          </a:prstGeom>
          <a:solidFill>
            <a:schemeClr val="accent6">
              <a:lumMod val="20000"/>
              <a:lumOff val="80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3500"/>
              </a:lnSpc>
              <a:defRPr/>
            </a:pPr>
            <a:r>
              <a:rPr lang="ne-NP" sz="3200" b="1" dirty="0">
                <a:solidFill>
                  <a:srgbClr val="7030A0"/>
                </a:solidFill>
                <a:cs typeface="Times New Roman" panose="02020603050405020304" pitchFamily="18" charset="0"/>
              </a:rPr>
              <a:t>माटोमा सुक्ष्म जिवाणुको संख्या तथा सक्रियता बढाउने</a:t>
            </a:r>
          </a:p>
          <a:p>
            <a:pPr marL="457200" indent="-45720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घनजिवामृत</a:t>
            </a:r>
          </a:p>
          <a:p>
            <a:pPr marL="914400" lvl="1" indent="-457200">
              <a:lnSpc>
                <a:spcPts val="3500"/>
              </a:lnSpc>
              <a:buFont typeface="Arial" panose="020B0604020202020204" pitchFamily="34" charset="0"/>
              <a:buChar char="•"/>
              <a:defRPr/>
            </a:pPr>
            <a:r>
              <a:rPr lang="ne-NP" sz="2000" b="1" dirty="0">
                <a:solidFill>
                  <a:schemeClr val="accent2"/>
                </a:solidFill>
                <a:cs typeface="Times New Roman" panose="02020603050405020304" pitchFamily="18" charset="0"/>
              </a:rPr>
              <a:t>गोवर</a:t>
            </a:r>
            <a:r>
              <a:rPr lang="en-US" sz="2000" b="1" dirty="0">
                <a:solidFill>
                  <a:schemeClr val="accent2"/>
                </a:solidFill>
                <a:cs typeface="Times New Roman" panose="02020603050405020304" pitchFamily="18" charset="0"/>
              </a:rPr>
              <a:t>- </a:t>
            </a:r>
            <a:r>
              <a:rPr lang="ne-NP" sz="2000" b="1" dirty="0">
                <a:solidFill>
                  <a:schemeClr val="accent2"/>
                </a:solidFill>
                <a:cs typeface="Times New Roman" panose="02020603050405020304" pitchFamily="18" charset="0"/>
              </a:rPr>
              <a:t>१०० के </a:t>
            </a:r>
            <a:r>
              <a:rPr lang="en-US" sz="2000" b="1" dirty="0">
                <a:solidFill>
                  <a:schemeClr val="accent2"/>
                </a:solidFill>
                <a:cs typeface="Times New Roman" panose="02020603050405020304" pitchFamily="18" charset="0"/>
              </a:rPr>
              <a:t>.</a:t>
            </a:r>
            <a:r>
              <a:rPr lang="ne-NP" sz="2000" b="1" dirty="0">
                <a:solidFill>
                  <a:schemeClr val="accent2"/>
                </a:solidFill>
                <a:cs typeface="Times New Roman" panose="02020603050405020304" pitchFamily="18" charset="0"/>
              </a:rPr>
              <a:t>जि</a:t>
            </a:r>
          </a:p>
          <a:p>
            <a:pPr marL="914400" lvl="1" indent="-457200">
              <a:lnSpc>
                <a:spcPts val="3500"/>
              </a:lnSpc>
              <a:buFont typeface="Arial" panose="020B0604020202020204" pitchFamily="34" charset="0"/>
              <a:buChar char="•"/>
              <a:defRPr/>
            </a:pPr>
            <a:r>
              <a:rPr lang="ne-NP" sz="2000" b="1" dirty="0">
                <a:solidFill>
                  <a:schemeClr val="accent2"/>
                </a:solidFill>
                <a:cs typeface="Times New Roman" panose="02020603050405020304" pitchFamily="18" charset="0"/>
              </a:rPr>
              <a:t>गहुँत</a:t>
            </a:r>
            <a:r>
              <a:rPr lang="en-US" sz="2000" b="1" dirty="0">
                <a:solidFill>
                  <a:schemeClr val="accent2"/>
                </a:solidFill>
                <a:cs typeface="Times New Roman" panose="02020603050405020304" pitchFamily="18" charset="0"/>
              </a:rPr>
              <a:t>-</a:t>
            </a:r>
            <a:r>
              <a:rPr lang="ne-NP" sz="2000" b="1" dirty="0">
                <a:solidFill>
                  <a:schemeClr val="accent2"/>
                </a:solidFill>
                <a:cs typeface="Times New Roman" panose="02020603050405020304" pitchFamily="18" charset="0"/>
              </a:rPr>
              <a:t> १० लिटर</a:t>
            </a:r>
          </a:p>
          <a:p>
            <a:pPr marL="914400" lvl="1" indent="-457200">
              <a:lnSpc>
                <a:spcPts val="3500"/>
              </a:lnSpc>
              <a:buFont typeface="Arial" panose="020B0604020202020204" pitchFamily="34" charset="0"/>
              <a:buChar char="•"/>
              <a:defRPr/>
            </a:pPr>
            <a:r>
              <a:rPr lang="ne-NP" sz="2000" b="1" dirty="0">
                <a:solidFill>
                  <a:schemeClr val="accent2"/>
                </a:solidFill>
                <a:cs typeface="Times New Roman" panose="02020603050405020304" pitchFamily="18" charset="0"/>
              </a:rPr>
              <a:t>चनाको पिठो र गुड</a:t>
            </a:r>
            <a:r>
              <a:rPr lang="en-US" sz="2000" b="1" dirty="0">
                <a:solidFill>
                  <a:schemeClr val="accent2"/>
                </a:solidFill>
                <a:cs typeface="Times New Roman" panose="02020603050405020304" pitchFamily="18" charset="0"/>
              </a:rPr>
              <a:t>- </a:t>
            </a:r>
            <a:r>
              <a:rPr lang="ne-NP" sz="2000" b="1" dirty="0">
                <a:solidFill>
                  <a:schemeClr val="accent2"/>
                </a:solidFill>
                <a:cs typeface="Times New Roman" panose="02020603050405020304" pitchFamily="18" charset="0"/>
              </a:rPr>
              <a:t>१</a:t>
            </a:r>
            <a:r>
              <a:rPr lang="en-US" sz="2000" b="1" dirty="0">
                <a:solidFill>
                  <a:schemeClr val="accent2"/>
                </a:solidFill>
                <a:cs typeface="Times New Roman" panose="02020603050405020304" pitchFamily="18" charset="0"/>
              </a:rPr>
              <a:t>-</a:t>
            </a:r>
            <a:r>
              <a:rPr lang="ne-NP" sz="2000" b="1" dirty="0">
                <a:solidFill>
                  <a:schemeClr val="accent2"/>
                </a:solidFill>
                <a:cs typeface="Times New Roman" panose="02020603050405020304" pitchFamily="18" charset="0"/>
              </a:rPr>
              <a:t>१ के</a:t>
            </a:r>
            <a:r>
              <a:rPr lang="en-US" sz="2000" b="1" dirty="0">
                <a:solidFill>
                  <a:schemeClr val="accent2"/>
                </a:solidFill>
                <a:cs typeface="Times New Roman" panose="02020603050405020304" pitchFamily="18" charset="0"/>
              </a:rPr>
              <a:t>.</a:t>
            </a:r>
            <a:r>
              <a:rPr lang="ne-NP" sz="2000" b="1" dirty="0">
                <a:solidFill>
                  <a:schemeClr val="accent2"/>
                </a:solidFill>
                <a:cs typeface="Times New Roman" panose="02020603050405020304" pitchFamily="18" charset="0"/>
              </a:rPr>
              <a:t>जि</a:t>
            </a:r>
          </a:p>
          <a:p>
            <a:pPr marL="914400" lvl="1" indent="-457200">
              <a:lnSpc>
                <a:spcPts val="3500"/>
              </a:lnSpc>
              <a:buFont typeface="Arial" panose="020B0604020202020204" pitchFamily="34" charset="0"/>
              <a:buChar char="•"/>
              <a:defRPr/>
            </a:pPr>
            <a:r>
              <a:rPr lang="ne-NP" sz="2000" b="1" dirty="0">
                <a:solidFill>
                  <a:schemeClr val="accent2"/>
                </a:solidFill>
                <a:cs typeface="Times New Roman" panose="02020603050405020304" pitchFamily="18" charset="0"/>
              </a:rPr>
              <a:t>जंगलको माटो </a:t>
            </a:r>
            <a:r>
              <a:rPr lang="en-US" sz="2000" b="1" dirty="0">
                <a:solidFill>
                  <a:schemeClr val="accent2"/>
                </a:solidFill>
                <a:cs typeface="Times New Roman" panose="02020603050405020304" pitchFamily="18" charset="0"/>
              </a:rPr>
              <a:t>– </a:t>
            </a:r>
            <a:r>
              <a:rPr lang="ne-NP" sz="2000" b="1" dirty="0">
                <a:solidFill>
                  <a:schemeClr val="accent2"/>
                </a:solidFill>
                <a:cs typeface="Times New Roman" panose="02020603050405020304" pitchFamily="18" charset="0"/>
              </a:rPr>
              <a:t>१</a:t>
            </a:r>
            <a:r>
              <a:rPr lang="en-US" sz="2000" b="1" dirty="0">
                <a:solidFill>
                  <a:schemeClr val="accent2"/>
                </a:solidFill>
                <a:cs typeface="Times New Roman" panose="02020603050405020304" pitchFamily="18" charset="0"/>
              </a:rPr>
              <a:t>-</a:t>
            </a:r>
            <a:r>
              <a:rPr lang="ne-NP" sz="2000" b="1" dirty="0">
                <a:solidFill>
                  <a:schemeClr val="accent2"/>
                </a:solidFill>
                <a:cs typeface="Times New Roman" panose="02020603050405020304" pitchFamily="18" charset="0"/>
              </a:rPr>
              <a:t>२ मुठ्ठि</a:t>
            </a:r>
          </a:p>
          <a:p>
            <a:pPr marL="457200" indent="-45720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जिवामृत</a:t>
            </a:r>
          </a:p>
          <a:p>
            <a:pPr marL="457200" indent="-45720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द्रव्य जिवामृत</a:t>
            </a:r>
          </a:p>
          <a:p>
            <a:pPr marL="457200" indent="-457200">
              <a:lnSpc>
                <a:spcPts val="3500"/>
              </a:lnSpc>
              <a:buFont typeface="Arial" panose="020B0604020202020204" pitchFamily="34" charset="0"/>
              <a:buChar char="•"/>
              <a:defRPr/>
            </a:pPr>
            <a:r>
              <a:rPr lang="en-US" sz="3200" b="1" dirty="0">
                <a:solidFill>
                  <a:schemeClr val="accent2"/>
                </a:solidFill>
                <a:cs typeface="Times New Roman" panose="02020603050405020304" pitchFamily="18" charset="0"/>
              </a:rPr>
              <a:t>…… </a:t>
            </a:r>
            <a:r>
              <a:rPr lang="ne-NP" sz="3200" b="1" dirty="0">
                <a:solidFill>
                  <a:schemeClr val="accent2"/>
                </a:solidFill>
                <a:cs typeface="Times New Roman" panose="02020603050405020304" pitchFamily="18" charset="0"/>
              </a:rPr>
              <a:t>अन्य</a:t>
            </a:r>
          </a:p>
          <a:p>
            <a:pPr marL="457200" indent="-457200">
              <a:lnSpc>
                <a:spcPts val="3500"/>
              </a:lnSpc>
              <a:buFont typeface="Arial" panose="020B0604020202020204" pitchFamily="34" charset="0"/>
              <a:buChar char="•"/>
              <a:defRPr/>
            </a:pPr>
            <a:endParaRPr lang="ne-NP" sz="3200" b="1" dirty="0">
              <a:solidFill>
                <a:schemeClr val="accent2"/>
              </a:solidFill>
              <a:cs typeface="Times New Roman" panose="02020603050405020304" pitchFamily="18" charset="0"/>
            </a:endParaRPr>
          </a:p>
          <a:p>
            <a:pPr marL="457200" indent="-457200">
              <a:lnSpc>
                <a:spcPts val="3500"/>
              </a:lnSpc>
              <a:buFont typeface="Arial" panose="020B0604020202020204" pitchFamily="34" charset="0"/>
              <a:buChar char="•"/>
              <a:defRPr/>
            </a:pPr>
            <a:endParaRPr lang="en-US" sz="3200" b="1" dirty="0">
              <a:solidFill>
                <a:schemeClr val="accent2"/>
              </a:solidFill>
              <a:cs typeface="Times New Roman" panose="02020603050405020304" pitchFamily="18" charset="0"/>
            </a:endParaRPr>
          </a:p>
          <a:p>
            <a:pPr algn="ctr">
              <a:lnSpc>
                <a:spcPts val="3500"/>
              </a:lnSpc>
              <a:defRPr/>
            </a:pPr>
            <a:endParaRPr lang="ne-NP" sz="3200" b="1" dirty="0">
              <a:solidFill>
                <a:schemeClr val="accent2"/>
              </a:solidFill>
              <a:cs typeface="Times New Roman" panose="02020603050405020304" pitchFamily="18" charset="0"/>
            </a:endParaRPr>
          </a:p>
        </p:txBody>
      </p:sp>
      <p:sp>
        <p:nvSpPr>
          <p:cNvPr id="2" name="Title 1">
            <a:extLst>
              <a:ext uri="{FF2B5EF4-FFF2-40B4-BE49-F238E27FC236}">
                <a16:creationId xmlns:a16="http://schemas.microsoft.com/office/drawing/2014/main" id="{2550E1E8-DA0A-8CC9-2BBD-C160EC18B458}"/>
              </a:ext>
            </a:extLst>
          </p:cNvPr>
          <p:cNvSpPr>
            <a:spLocks noGrp="1"/>
          </p:cNvSpPr>
          <p:nvPr>
            <p:ph type="title"/>
          </p:nvPr>
        </p:nvSpPr>
        <p:spPr>
          <a:xfrm>
            <a:off x="0" y="-1"/>
            <a:ext cx="12192000" cy="923921"/>
          </a:xfrm>
          <a:solidFill>
            <a:schemeClr val="accent6"/>
          </a:solidFill>
        </p:spPr>
        <p:txBody>
          <a:bodyPr>
            <a:normAutofit/>
          </a:bodyPr>
          <a:lstStyle/>
          <a:p>
            <a:r>
              <a:rPr lang="ne-NP" sz="4000" dirty="0">
                <a:solidFill>
                  <a:schemeClr val="bg1"/>
                </a:solidFill>
                <a:cs typeface="Kalimati" panose="00000400000000000000" pitchFamily="2"/>
              </a:rPr>
              <a:t>७</a:t>
            </a:r>
            <a:r>
              <a:rPr lang="en-US" sz="4000" dirty="0">
                <a:solidFill>
                  <a:schemeClr val="bg1"/>
                </a:solidFill>
                <a:cs typeface="Kalimati" panose="00000400000000000000" pitchFamily="2"/>
              </a:rPr>
              <a:t>. </a:t>
            </a:r>
            <a:r>
              <a:rPr lang="ne-NP" sz="4000" dirty="0">
                <a:solidFill>
                  <a:schemeClr val="bg1"/>
                </a:solidFill>
                <a:cs typeface="Kalimati" panose="00000400000000000000" pitchFamily="2"/>
              </a:rPr>
              <a:t>सुक्ष्म जिवाणुको प्रयोग</a:t>
            </a:r>
            <a:endParaRPr lang="en-US" sz="4000" dirty="0">
              <a:solidFill>
                <a:schemeClr val="bg1"/>
              </a:solidFill>
              <a:cs typeface="Kalimati" panose="00000400000000000000" pitchFamily="2"/>
            </a:endParaRPr>
          </a:p>
        </p:txBody>
      </p:sp>
      <p:sp>
        <p:nvSpPr>
          <p:cNvPr id="4" name="AutoShape 2" descr="08_26_2022_DipNote_Example">
            <a:extLst>
              <a:ext uri="{FF2B5EF4-FFF2-40B4-BE49-F238E27FC236}">
                <a16:creationId xmlns:a16="http://schemas.microsoft.com/office/drawing/2014/main" id="{6711B9EB-E47C-BFCE-D106-2A2FF4D6C81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5" name="Straight Connector 4">
            <a:extLst>
              <a:ext uri="{FF2B5EF4-FFF2-40B4-BE49-F238E27FC236}">
                <a16:creationId xmlns:a16="http://schemas.microsoft.com/office/drawing/2014/main" id="{C2749140-B75E-4539-98A2-A8C89CFFD571}"/>
              </a:ext>
            </a:extLst>
          </p:cNvPr>
          <p:cNvCxnSpPr>
            <a:cxnSpLocks/>
          </p:cNvCxnSpPr>
          <p:nvPr/>
        </p:nvCxnSpPr>
        <p:spPr>
          <a:xfrm>
            <a:off x="348012" y="2667000"/>
            <a:ext cx="3747738"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Picture 7">
            <a:extLst>
              <a:ext uri="{FF2B5EF4-FFF2-40B4-BE49-F238E27FC236}">
                <a16:creationId xmlns:a16="http://schemas.microsoft.com/office/drawing/2014/main" id="{81F94C80-A8D1-6207-E579-0090426BC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489" y="1845850"/>
            <a:ext cx="7521511" cy="4233099"/>
          </a:xfrm>
          <a:prstGeom prst="rect">
            <a:avLst/>
          </a:prstGeom>
        </p:spPr>
      </p:pic>
    </p:spTree>
    <p:extLst>
      <p:ext uri="{BB962C8B-B14F-4D97-AF65-F5344CB8AC3E}">
        <p14:creationId xmlns:p14="http://schemas.microsoft.com/office/powerpoint/2010/main" val="1313772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00010-FD16-F43E-1BAF-770B373EDD10}"/>
            </a:ext>
          </a:extLst>
        </p:cNvPr>
        <p:cNvGrpSpPr/>
        <p:nvPr/>
      </p:nvGrpSpPr>
      <p:grpSpPr>
        <a:xfrm>
          <a:off x="0" y="0"/>
          <a:ext cx="0" cy="0"/>
          <a:chOff x="0" y="0"/>
          <a:chExt cx="0" cy="0"/>
        </a:xfrm>
      </p:grpSpPr>
      <p:pic>
        <p:nvPicPr>
          <p:cNvPr id="1026" name="Picture 2" descr="PLGEBR Indoor &amp; Outdoor Waterproof Gnats Sticky Nepal | Ubuy">
            <a:extLst>
              <a:ext uri="{FF2B5EF4-FFF2-40B4-BE49-F238E27FC236}">
                <a16:creationId xmlns:a16="http://schemas.microsoft.com/office/drawing/2014/main" id="{AD4B87B9-86ED-245C-48B4-220215014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73" y="1493076"/>
            <a:ext cx="3009901" cy="526769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8">
            <a:extLst>
              <a:ext uri="{FF2B5EF4-FFF2-40B4-BE49-F238E27FC236}">
                <a16:creationId xmlns:a16="http://schemas.microsoft.com/office/drawing/2014/main" id="{F6162C5E-85D6-33FC-682B-87F560CDABB0}"/>
              </a:ext>
            </a:extLst>
          </p:cNvPr>
          <p:cNvSpPr/>
          <p:nvPr/>
        </p:nvSpPr>
        <p:spPr>
          <a:xfrm>
            <a:off x="9553575" y="1352550"/>
            <a:ext cx="2451164" cy="5408218"/>
          </a:xfrm>
          <a:prstGeom prst="roundRect">
            <a:avLst/>
          </a:prstGeom>
          <a:solidFill>
            <a:schemeClr val="accent6">
              <a:lumMod val="20000"/>
              <a:lumOff val="80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nSpc>
                <a:spcPts val="3500"/>
              </a:lnSpc>
              <a:buFont typeface="Arial" panose="020B0604020202020204" pitchFamily="34" charset="0"/>
              <a:buChar char="•"/>
              <a:defRPr/>
            </a:pPr>
            <a:r>
              <a:rPr lang="ne-NP" sz="2800" b="1" dirty="0">
                <a:solidFill>
                  <a:schemeClr val="accent2"/>
                </a:solidFill>
                <a:cs typeface="Times New Roman" panose="02020603050405020304" pitchFamily="18" charset="0"/>
              </a:rPr>
              <a:t>रोगकिरा लागिहालेमा विभिन्न प्रकारका </a:t>
            </a:r>
            <a:r>
              <a:rPr lang="en-US" sz="2800" b="1" dirty="0">
                <a:solidFill>
                  <a:schemeClr val="accent2"/>
                </a:solidFill>
                <a:cs typeface="Times New Roman" panose="02020603050405020304" pitchFamily="18" charset="0"/>
              </a:rPr>
              <a:t>( </a:t>
            </a:r>
            <a:r>
              <a:rPr lang="ne-NP" sz="2800" b="1" dirty="0">
                <a:solidFill>
                  <a:schemeClr val="accent2"/>
                </a:solidFill>
                <a:cs typeface="Times New Roman" panose="02020603050405020304" pitchFamily="18" charset="0"/>
              </a:rPr>
              <a:t>तितो</a:t>
            </a:r>
            <a:r>
              <a:rPr lang="en-US" sz="2800" b="1" dirty="0">
                <a:solidFill>
                  <a:schemeClr val="accent2"/>
                </a:solidFill>
                <a:cs typeface="Times New Roman" panose="02020603050405020304" pitchFamily="18" charset="0"/>
              </a:rPr>
              <a:t>, </a:t>
            </a:r>
            <a:r>
              <a:rPr lang="ne-NP" sz="2800" b="1" dirty="0">
                <a:solidFill>
                  <a:schemeClr val="accent2"/>
                </a:solidFill>
                <a:cs typeface="Times New Roman" panose="02020603050405020304" pitchFamily="18" charset="0"/>
              </a:rPr>
              <a:t>पिरो</a:t>
            </a:r>
            <a:r>
              <a:rPr lang="en-US" sz="2800" b="1" dirty="0">
                <a:solidFill>
                  <a:schemeClr val="accent2"/>
                </a:solidFill>
                <a:cs typeface="Times New Roman" panose="02020603050405020304" pitchFamily="18" charset="0"/>
              </a:rPr>
              <a:t>, </a:t>
            </a:r>
            <a:r>
              <a:rPr lang="ne-NP" sz="2800" b="1" dirty="0">
                <a:solidFill>
                  <a:schemeClr val="accent2"/>
                </a:solidFill>
                <a:cs typeface="Times New Roman" panose="02020603050405020304" pitchFamily="18" charset="0"/>
              </a:rPr>
              <a:t>अमिलो</a:t>
            </a:r>
            <a:r>
              <a:rPr lang="en-US" sz="2800" b="1" dirty="0">
                <a:solidFill>
                  <a:schemeClr val="accent2"/>
                </a:solidFill>
                <a:cs typeface="Times New Roman" panose="02020603050405020304" pitchFamily="18" charset="0"/>
              </a:rPr>
              <a:t>, </a:t>
            </a:r>
            <a:r>
              <a:rPr lang="ne-NP" sz="2800" b="1" dirty="0">
                <a:solidFill>
                  <a:schemeClr val="accent2"/>
                </a:solidFill>
                <a:cs typeface="Times New Roman" panose="02020603050405020304" pitchFamily="18" charset="0"/>
              </a:rPr>
              <a:t>टर्रो वा यस्तै अन्य</a:t>
            </a:r>
            <a:r>
              <a:rPr lang="en-US" sz="2800" b="1" dirty="0">
                <a:solidFill>
                  <a:schemeClr val="accent2"/>
                </a:solidFill>
                <a:cs typeface="Times New Roman" panose="02020603050405020304" pitchFamily="18" charset="0"/>
              </a:rPr>
              <a:t>)</a:t>
            </a:r>
            <a:r>
              <a:rPr lang="ne-NP" sz="2800" b="1" dirty="0">
                <a:solidFill>
                  <a:schemeClr val="accent2"/>
                </a:solidFill>
                <a:cs typeface="Times New Roman" panose="02020603050405020304" pitchFamily="18" charset="0"/>
              </a:rPr>
              <a:t> वनस्पतिलाई गहुँतमा मिसाएर बानस्पतिक विषादि तैयार तथा प्रयोग गर्ने ।</a:t>
            </a:r>
          </a:p>
          <a:p>
            <a:pPr marL="457200" indent="-457200">
              <a:lnSpc>
                <a:spcPts val="3500"/>
              </a:lnSpc>
              <a:buFont typeface="Arial" panose="020B0604020202020204" pitchFamily="34" charset="0"/>
              <a:buChar char="•"/>
              <a:defRPr/>
            </a:pPr>
            <a:endParaRPr lang="en-US" sz="3200" b="1" dirty="0">
              <a:solidFill>
                <a:schemeClr val="accent2"/>
              </a:solidFill>
              <a:cs typeface="Times New Roman" panose="02020603050405020304" pitchFamily="18" charset="0"/>
            </a:endParaRPr>
          </a:p>
          <a:p>
            <a:pPr algn="ctr">
              <a:lnSpc>
                <a:spcPts val="3500"/>
              </a:lnSpc>
              <a:defRPr/>
            </a:pPr>
            <a:endParaRPr lang="ne-NP" sz="3200" b="1" dirty="0">
              <a:solidFill>
                <a:schemeClr val="accent2"/>
              </a:solidFill>
              <a:cs typeface="Times New Roman" panose="02020603050405020304" pitchFamily="18" charset="0"/>
            </a:endParaRPr>
          </a:p>
        </p:txBody>
      </p:sp>
      <p:sp>
        <p:nvSpPr>
          <p:cNvPr id="2" name="Title 1">
            <a:extLst>
              <a:ext uri="{FF2B5EF4-FFF2-40B4-BE49-F238E27FC236}">
                <a16:creationId xmlns:a16="http://schemas.microsoft.com/office/drawing/2014/main" id="{30DBD23A-D671-2E07-7065-714CDF3A123F}"/>
              </a:ext>
            </a:extLst>
          </p:cNvPr>
          <p:cNvSpPr>
            <a:spLocks noGrp="1"/>
          </p:cNvSpPr>
          <p:nvPr>
            <p:ph type="title"/>
          </p:nvPr>
        </p:nvSpPr>
        <p:spPr>
          <a:xfrm>
            <a:off x="0" y="-1"/>
            <a:ext cx="12192000" cy="1164029"/>
          </a:xfrm>
          <a:solidFill>
            <a:schemeClr val="accent6"/>
          </a:solidFill>
        </p:spPr>
        <p:txBody>
          <a:bodyPr>
            <a:normAutofit fontScale="90000"/>
          </a:bodyPr>
          <a:lstStyle/>
          <a:p>
            <a:r>
              <a:rPr lang="ne-NP" sz="4000" dirty="0">
                <a:solidFill>
                  <a:schemeClr val="bg1"/>
                </a:solidFill>
                <a:cs typeface="Kalimati" panose="00000400000000000000" pitchFamily="2"/>
              </a:rPr>
              <a:t>८</a:t>
            </a:r>
            <a:r>
              <a:rPr lang="en-US" sz="4000" dirty="0">
                <a:solidFill>
                  <a:schemeClr val="bg1"/>
                </a:solidFill>
                <a:cs typeface="Kalimati" panose="00000400000000000000" pitchFamily="2"/>
              </a:rPr>
              <a:t>. </a:t>
            </a:r>
            <a:r>
              <a:rPr lang="ne-NP" sz="4000" dirty="0">
                <a:solidFill>
                  <a:schemeClr val="bg1"/>
                </a:solidFill>
                <a:cs typeface="Kalimati" panose="00000400000000000000" pitchFamily="2"/>
              </a:rPr>
              <a:t>रोगकिरा नियन्त्रणका लागि असल कृषि अभ्यास तथा बानस्पतिक</a:t>
            </a:r>
            <a:br>
              <a:rPr lang="ne-NP" sz="4000" dirty="0">
                <a:solidFill>
                  <a:schemeClr val="bg1"/>
                </a:solidFill>
                <a:cs typeface="Kalimati" panose="00000400000000000000" pitchFamily="2"/>
              </a:rPr>
            </a:br>
            <a:r>
              <a:rPr lang="ne-NP" sz="4000" dirty="0">
                <a:solidFill>
                  <a:schemeClr val="bg1"/>
                </a:solidFill>
                <a:cs typeface="Kalimati" panose="00000400000000000000" pitchFamily="2"/>
              </a:rPr>
              <a:t>  विषादी</a:t>
            </a:r>
            <a:endParaRPr lang="en-US" sz="4000" dirty="0">
              <a:solidFill>
                <a:schemeClr val="bg1"/>
              </a:solidFill>
              <a:cs typeface="Kalimati" panose="00000400000000000000" pitchFamily="2"/>
            </a:endParaRPr>
          </a:p>
        </p:txBody>
      </p:sp>
      <p:sp>
        <p:nvSpPr>
          <p:cNvPr id="4" name="AutoShape 2" descr="08_26_2022_DipNote_Example">
            <a:extLst>
              <a:ext uri="{FF2B5EF4-FFF2-40B4-BE49-F238E27FC236}">
                <a16:creationId xmlns:a16="http://schemas.microsoft.com/office/drawing/2014/main" id="{8C363B3B-A5C4-9817-283D-DD27AE730FB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3EEFD290-A5BB-E74B-3589-3AE5D078E351}"/>
              </a:ext>
            </a:extLst>
          </p:cNvPr>
          <p:cNvPicPr>
            <a:picLocks noChangeAspect="1"/>
          </p:cNvPicPr>
          <p:nvPr/>
        </p:nvPicPr>
        <p:blipFill>
          <a:blip r:embed="rId4" cstate="email">
            <a:extLst>
              <a:ext uri="{28A0092B-C50C-407E-A947-70E740481C1C}">
                <a14:useLocalDpi xmlns:a14="http://schemas.microsoft.com/office/drawing/2010/main"/>
              </a:ext>
            </a:extLst>
          </a:blip>
          <a:srcRect r="17766"/>
          <a:stretch>
            <a:fillRect/>
          </a:stretch>
        </p:blipFill>
        <p:spPr>
          <a:xfrm>
            <a:off x="5380791" y="4024376"/>
            <a:ext cx="4144209" cy="2736392"/>
          </a:xfrm>
          <a:prstGeom prst="rect">
            <a:avLst/>
          </a:prstGeom>
        </p:spPr>
      </p:pic>
      <p:pic>
        <p:nvPicPr>
          <p:cNvPr id="7" name="Picture 6">
            <a:extLst>
              <a:ext uri="{FF2B5EF4-FFF2-40B4-BE49-F238E27FC236}">
                <a16:creationId xmlns:a16="http://schemas.microsoft.com/office/drawing/2014/main" id="{3C25ECC0-1F56-EBE5-802A-696CE9639EB4}"/>
              </a:ext>
            </a:extLst>
          </p:cNvPr>
          <p:cNvPicPr>
            <a:picLocks noChangeAspect="1"/>
          </p:cNvPicPr>
          <p:nvPr/>
        </p:nvPicPr>
        <p:blipFill>
          <a:blip r:embed="rId5" cstate="email">
            <a:extLst>
              <a:ext uri="{28A0092B-C50C-407E-A947-70E740481C1C}">
                <a14:useLocalDpi xmlns:a14="http://schemas.microsoft.com/office/drawing/2010/main"/>
              </a:ext>
            </a:extLst>
          </a:blip>
          <a:srcRect l="7243" r="8307"/>
          <a:stretch>
            <a:fillRect/>
          </a:stretch>
        </p:blipFill>
        <p:spPr>
          <a:xfrm>
            <a:off x="5267325" y="1255488"/>
            <a:ext cx="4257675" cy="2835906"/>
          </a:xfrm>
          <a:prstGeom prst="rect">
            <a:avLst/>
          </a:prstGeom>
        </p:spPr>
      </p:pic>
      <p:sp>
        <p:nvSpPr>
          <p:cNvPr id="5" name="Rounded Rectangle 8">
            <a:extLst>
              <a:ext uri="{FF2B5EF4-FFF2-40B4-BE49-F238E27FC236}">
                <a16:creationId xmlns:a16="http://schemas.microsoft.com/office/drawing/2014/main" id="{22752293-4ACC-8993-FF5B-9FB6E40C39DE}"/>
              </a:ext>
            </a:extLst>
          </p:cNvPr>
          <p:cNvSpPr/>
          <p:nvPr/>
        </p:nvSpPr>
        <p:spPr>
          <a:xfrm>
            <a:off x="75026" y="1224846"/>
            <a:ext cx="2630074" cy="5633153"/>
          </a:xfrm>
          <a:prstGeom prst="roundRect">
            <a:avLst/>
          </a:prstGeom>
          <a:solidFill>
            <a:schemeClr val="accent6">
              <a:lumMod val="20000"/>
              <a:lumOff val="80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3500"/>
              </a:lnSpc>
              <a:defRPr/>
            </a:pPr>
            <a:r>
              <a:rPr lang="ne-NP" sz="2800" b="1" dirty="0">
                <a:solidFill>
                  <a:srgbClr val="7030A0"/>
                </a:solidFill>
                <a:cs typeface="Times New Roman" panose="02020603050405020304" pitchFamily="18" charset="0"/>
              </a:rPr>
              <a:t>असल कृषि अभ्यास</a:t>
            </a:r>
            <a:r>
              <a:rPr lang="en-US" sz="2800" b="1" dirty="0">
                <a:solidFill>
                  <a:srgbClr val="7030A0"/>
                </a:solidFill>
                <a:cs typeface="Times New Roman" panose="02020603050405020304" pitchFamily="18" charset="0"/>
              </a:rPr>
              <a:t>, </a:t>
            </a:r>
            <a:r>
              <a:rPr lang="ne-NP" sz="2800" b="1" dirty="0">
                <a:solidFill>
                  <a:srgbClr val="7030A0"/>
                </a:solidFill>
                <a:cs typeface="Times New Roman" panose="02020603050405020304" pitchFamily="18" charset="0"/>
              </a:rPr>
              <a:t>विविधता</a:t>
            </a:r>
            <a:r>
              <a:rPr lang="en-US" sz="2800" b="1" dirty="0">
                <a:solidFill>
                  <a:srgbClr val="7030A0"/>
                </a:solidFill>
                <a:cs typeface="Times New Roman" panose="02020603050405020304" pitchFamily="18" charset="0"/>
              </a:rPr>
              <a:t>, </a:t>
            </a:r>
            <a:r>
              <a:rPr lang="ne-NP" sz="2800" b="1" dirty="0">
                <a:solidFill>
                  <a:srgbClr val="7030A0"/>
                </a:solidFill>
                <a:cs typeface="Times New Roman" panose="02020603050405020304" pitchFamily="18" charset="0"/>
              </a:rPr>
              <a:t>स्थानिय जात</a:t>
            </a:r>
            <a:r>
              <a:rPr lang="en-US" sz="2800" b="1" dirty="0">
                <a:solidFill>
                  <a:srgbClr val="7030A0"/>
                </a:solidFill>
                <a:cs typeface="Times New Roman" panose="02020603050405020304" pitchFamily="18" charset="0"/>
              </a:rPr>
              <a:t>, </a:t>
            </a:r>
            <a:r>
              <a:rPr lang="ne-NP" sz="2800" b="1" dirty="0">
                <a:solidFill>
                  <a:srgbClr val="7030A0"/>
                </a:solidFill>
                <a:cs typeface="Times New Roman" panose="02020603050405020304" pitchFamily="18" charset="0"/>
              </a:rPr>
              <a:t>सुक्ष्मजिवाणुको सक्रियताले रोगकिरा लाग्नै नदिने</a:t>
            </a:r>
          </a:p>
          <a:p>
            <a:pPr marL="171450" indent="-171450">
              <a:lnSpc>
                <a:spcPts val="3500"/>
              </a:lnSpc>
              <a:buFont typeface="Arial" panose="020B0604020202020204" pitchFamily="34" charset="0"/>
              <a:buChar char="•"/>
              <a:defRPr/>
            </a:pPr>
            <a:r>
              <a:rPr lang="ne-NP" sz="2800" b="1" dirty="0">
                <a:solidFill>
                  <a:schemeClr val="accent2"/>
                </a:solidFill>
                <a:cs typeface="Times New Roman" panose="02020603050405020304" pitchFamily="18" charset="0"/>
              </a:rPr>
              <a:t>विभिन्न प्रकारका पासो प्रयोग गरि किराको निगरानि</a:t>
            </a:r>
          </a:p>
          <a:p>
            <a:pPr marL="171450" indent="-171450">
              <a:lnSpc>
                <a:spcPts val="3500"/>
              </a:lnSpc>
              <a:buFont typeface="Arial" panose="020B0604020202020204" pitchFamily="34" charset="0"/>
              <a:buChar char="•"/>
              <a:defRPr/>
            </a:pPr>
            <a:r>
              <a:rPr lang="ne-NP" sz="2800" b="1" dirty="0">
                <a:solidFill>
                  <a:schemeClr val="accent2"/>
                </a:solidFill>
                <a:cs typeface="Times New Roman" panose="02020603050405020304" pitchFamily="18" charset="0"/>
              </a:rPr>
              <a:t>रोगका लागि अनुकुल र प्रतिकुल अवस्था बारे ज्ञान राख्ने</a:t>
            </a:r>
            <a:endParaRPr lang="en-US" sz="2800" b="1" dirty="0">
              <a:solidFill>
                <a:schemeClr val="accent2"/>
              </a:solidFill>
              <a:cs typeface="Times New Roman" panose="02020603050405020304" pitchFamily="18" charset="0"/>
            </a:endParaRPr>
          </a:p>
          <a:p>
            <a:pPr algn="ctr">
              <a:lnSpc>
                <a:spcPts val="3500"/>
              </a:lnSpc>
              <a:defRPr/>
            </a:pPr>
            <a:endParaRPr lang="ne-NP" sz="2800" b="1" dirty="0">
              <a:solidFill>
                <a:schemeClr val="accent2"/>
              </a:solidFill>
              <a:cs typeface="Times New Roman" panose="02020603050405020304" pitchFamily="18" charset="0"/>
            </a:endParaRPr>
          </a:p>
        </p:txBody>
      </p:sp>
    </p:spTree>
    <p:extLst>
      <p:ext uri="{BB962C8B-B14F-4D97-AF65-F5344CB8AC3E}">
        <p14:creationId xmlns:p14="http://schemas.microsoft.com/office/powerpoint/2010/main" val="2806027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6492F-9F72-3B21-08F4-376A688E3D4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60946CC-3D84-FE28-57B8-795424369723}"/>
              </a:ext>
            </a:extLst>
          </p:cNvPr>
          <p:cNvSpPr>
            <a:spLocks noGrp="1"/>
          </p:cNvSpPr>
          <p:nvPr>
            <p:ph type="title"/>
          </p:nvPr>
        </p:nvSpPr>
        <p:spPr>
          <a:xfrm>
            <a:off x="6848475" y="923920"/>
            <a:ext cx="5343525" cy="1647830"/>
          </a:xfrm>
          <a:solidFill>
            <a:schemeClr val="accent6">
              <a:lumMod val="40000"/>
              <a:lumOff val="60000"/>
            </a:schemeClr>
          </a:solidFill>
        </p:spPr>
        <p:txBody>
          <a:bodyPr>
            <a:noAutofit/>
          </a:bodyPr>
          <a:lstStyle/>
          <a:p>
            <a:pPr marL="342900" indent="-57150">
              <a:lnSpc>
                <a:spcPct val="100000"/>
              </a:lnSpc>
              <a:buFont typeface="Arial" panose="020B0604020202020204" pitchFamily="34" charset="0"/>
              <a:buChar char="•"/>
            </a:pPr>
            <a:r>
              <a:rPr lang="ne-NP" sz="3500" b="1" dirty="0">
                <a:solidFill>
                  <a:schemeClr val="accent1">
                    <a:lumMod val="75000"/>
                  </a:schemeClr>
                </a:solidFill>
                <a:latin typeface="Times New Roman" panose="02020603050405020304" pitchFamily="18" charset="0"/>
                <a:cs typeface="Times New Roman" panose="02020603050405020304" pitchFamily="18" charset="0"/>
              </a:rPr>
              <a:t>अझ कतिपय अवस्थामा कृषकहरुले यस प्रकारको खेतिले आफु उच्च जोखिममा परेको अनुभव गरेका छन् ।</a:t>
            </a:r>
            <a:endParaRPr lang="en-US" sz="35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76A3C164-D145-7FE3-51EC-7DBE7C90F459}"/>
              </a:ext>
            </a:extLst>
          </p:cNvPr>
          <p:cNvSpPr txBox="1">
            <a:spLocks/>
          </p:cNvSpPr>
          <p:nvPr/>
        </p:nvSpPr>
        <p:spPr>
          <a:xfrm>
            <a:off x="0" y="-1"/>
            <a:ext cx="12192000" cy="923921"/>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e-NP" sz="4000" b="1" dirty="0">
                <a:solidFill>
                  <a:schemeClr val="bg1"/>
                </a:solidFill>
                <a:cs typeface="Kalimati" panose="00000400000000000000" pitchFamily="2"/>
              </a:rPr>
              <a:t>विषय प्रवेश</a:t>
            </a:r>
            <a:endParaRPr lang="en-US" sz="4000" b="1" dirty="0">
              <a:solidFill>
                <a:schemeClr val="bg1"/>
              </a:solidFill>
              <a:cs typeface="Kalimati" panose="00000400000000000000" pitchFamily="2"/>
            </a:endParaRPr>
          </a:p>
        </p:txBody>
      </p:sp>
      <p:sp>
        <p:nvSpPr>
          <p:cNvPr id="7" name="Title 1">
            <a:extLst>
              <a:ext uri="{FF2B5EF4-FFF2-40B4-BE49-F238E27FC236}">
                <a16:creationId xmlns:a16="http://schemas.microsoft.com/office/drawing/2014/main" id="{582ACC43-C5EA-862B-3F44-258069CCDD37}"/>
              </a:ext>
            </a:extLst>
          </p:cNvPr>
          <p:cNvSpPr txBox="1">
            <a:spLocks/>
          </p:cNvSpPr>
          <p:nvPr/>
        </p:nvSpPr>
        <p:spPr>
          <a:xfrm>
            <a:off x="-2" y="923921"/>
            <a:ext cx="7060719" cy="2009780"/>
          </a:xfrm>
          <a:prstGeom prst="rect">
            <a:avLst/>
          </a:prstGeom>
          <a:solidFill>
            <a:schemeClr val="accent6">
              <a:lumMod val="40000"/>
              <a:lumOff val="60000"/>
            </a:schemeClr>
          </a:solidFill>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ne-NP" sz="4800" b="1" dirty="0">
                <a:solidFill>
                  <a:schemeClr val="accent2"/>
                </a:solidFill>
                <a:latin typeface="Times New Roman" panose="02020603050405020304" pitchFamily="18" charset="0"/>
                <a:cs typeface="Times New Roman" panose="02020603050405020304" pitchFamily="18" charset="0"/>
              </a:rPr>
              <a:t>कृषि कर्ममा उच्च रुपमा बाह्य रसायनको प्रयोग</a:t>
            </a:r>
            <a:r>
              <a:rPr lang="en-US" sz="4800" b="1" dirty="0">
                <a:solidFill>
                  <a:schemeClr val="accent2"/>
                </a:solidFill>
                <a:latin typeface="Times New Roman" panose="02020603050405020304" pitchFamily="18" charset="0"/>
                <a:cs typeface="Times New Roman" panose="02020603050405020304" pitchFamily="18" charset="0"/>
              </a:rPr>
              <a:t>, </a:t>
            </a:r>
            <a:r>
              <a:rPr lang="ne-NP" sz="4800" b="1" dirty="0">
                <a:solidFill>
                  <a:schemeClr val="accent2"/>
                </a:solidFill>
                <a:latin typeface="Times New Roman" panose="02020603050405020304" pitchFamily="18" charset="0"/>
                <a:cs typeface="Times New Roman" panose="02020603050405020304" pitchFamily="18" charset="0"/>
              </a:rPr>
              <a:t>पुर्वाधारमा लगानि र एकल खेति पद्धतिले क्षणिक रुपमा उत्पादन बृद्धि भएको देखिए पनि यसले दिर्धकालिन रुपमा कृषकको आयबृद्धिमा टेवा पुर्याएको देखिदैन ।</a:t>
            </a:r>
            <a:endParaRPr lang="en-US" sz="4800" b="1" dirty="0">
              <a:solidFill>
                <a:schemeClr val="accent2"/>
              </a:solidFill>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008E9497-4CF3-B385-04E2-AA72912C5126}"/>
              </a:ext>
            </a:extLst>
          </p:cNvPr>
          <p:cNvSpPr txBox="1">
            <a:spLocks/>
          </p:cNvSpPr>
          <p:nvPr/>
        </p:nvSpPr>
        <p:spPr>
          <a:xfrm>
            <a:off x="7060717" y="2571750"/>
            <a:ext cx="5131283" cy="2541547"/>
          </a:xfrm>
          <a:prstGeom prst="rect">
            <a:avLst/>
          </a:prstGeom>
          <a:solidFill>
            <a:schemeClr val="accent6">
              <a:lumMod val="40000"/>
              <a:lumOff val="60000"/>
            </a:scheme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342900">
              <a:lnSpc>
                <a:spcPct val="100000"/>
              </a:lnSpc>
              <a:buFont typeface="Arial" panose="020B0604020202020204" pitchFamily="34" charset="0"/>
              <a:buChar char="•"/>
            </a:pPr>
            <a:r>
              <a:rPr lang="ne-NP" sz="3600" b="1" dirty="0">
                <a:solidFill>
                  <a:schemeClr val="accent1">
                    <a:lumMod val="75000"/>
                  </a:schemeClr>
                </a:solidFill>
                <a:latin typeface="Times New Roman" panose="02020603050405020304" pitchFamily="18" charset="0"/>
                <a:cs typeface="Times New Roman" panose="02020603050405020304" pitchFamily="18" charset="0"/>
              </a:rPr>
              <a:t> </a:t>
            </a:r>
            <a:r>
              <a:rPr lang="ne-NP" sz="3600" b="1" dirty="0">
                <a:solidFill>
                  <a:srgbClr val="7030A0"/>
                </a:solidFill>
                <a:latin typeface="Times New Roman" panose="02020603050405020304" pitchFamily="18" charset="0"/>
                <a:cs typeface="Times New Roman" panose="02020603050405020304" pitchFamily="18" charset="0"/>
              </a:rPr>
              <a:t>यसै गरि विभिन्न समयमा आईपर्ने प्राकृतिक प्रकोपहरु</a:t>
            </a:r>
            <a:r>
              <a:rPr lang="en-US" sz="3600" b="1" dirty="0">
                <a:solidFill>
                  <a:srgbClr val="7030A0"/>
                </a:solidFill>
                <a:latin typeface="Times New Roman" panose="02020603050405020304" pitchFamily="18" charset="0"/>
                <a:cs typeface="Times New Roman" panose="02020603050405020304" pitchFamily="18" charset="0"/>
              </a:rPr>
              <a:t>, </a:t>
            </a:r>
            <a:r>
              <a:rPr lang="ne-NP" sz="3600" b="1" dirty="0">
                <a:solidFill>
                  <a:srgbClr val="7030A0"/>
                </a:solidFill>
                <a:latin typeface="Times New Roman" panose="02020603050405020304" pitchFamily="18" charset="0"/>
                <a:cs typeface="Times New Roman" panose="02020603050405020304" pitchFamily="18" charset="0"/>
              </a:rPr>
              <a:t>रोगकिराको समस्या तथा बजारको उतारचढावले समेत कृषकहरुको मनोबल कमजोर पारेको छ ।</a:t>
            </a:r>
            <a:endParaRPr lang="en-US" sz="3600" b="1" dirty="0">
              <a:solidFill>
                <a:srgbClr val="7030A0"/>
              </a:solidFill>
              <a:latin typeface="Times New Roman" panose="02020603050405020304" pitchFamily="18" charset="0"/>
              <a:cs typeface="Times New Roman" panose="02020603050405020304" pitchFamily="18" charset="0"/>
            </a:endParaRPr>
          </a:p>
        </p:txBody>
      </p:sp>
      <p:pic>
        <p:nvPicPr>
          <p:cNvPr id="4098" name="Picture 2" descr="Weak monsoon dampens prospects for Nepal’s agriculture sector">
            <a:extLst>
              <a:ext uri="{FF2B5EF4-FFF2-40B4-BE49-F238E27FC236}">
                <a16:creationId xmlns:a16="http://schemas.microsoft.com/office/drawing/2014/main" id="{7DC75B51-4390-E6B3-85E5-C91538E2E8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98" b="9009"/>
          <a:stretch>
            <a:fillRect/>
          </a:stretch>
        </p:blipFill>
        <p:spPr bwMode="auto">
          <a:xfrm>
            <a:off x="0" y="2933701"/>
            <a:ext cx="7153275" cy="3924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Farmers in Nepal continue to suffer as politicians and businesses are  against them - OnlineKhabar English News">
            <a:extLst>
              <a:ext uri="{FF2B5EF4-FFF2-40B4-BE49-F238E27FC236}">
                <a16:creationId xmlns:a16="http://schemas.microsoft.com/office/drawing/2014/main" id="{337A5D63-A5A8-2A0B-22D1-7832850D47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866" r="4004"/>
          <a:stretch>
            <a:fillRect/>
          </a:stretch>
        </p:blipFill>
        <p:spPr bwMode="auto">
          <a:xfrm>
            <a:off x="7129462" y="5029201"/>
            <a:ext cx="5065095" cy="18240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771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95AFE-76B5-9E1E-5E3E-972B33A3693B}"/>
            </a:ext>
          </a:extLst>
        </p:cNvPr>
        <p:cNvGrpSpPr/>
        <p:nvPr/>
      </p:nvGrpSpPr>
      <p:grpSpPr>
        <a:xfrm>
          <a:off x="0" y="0"/>
          <a:ext cx="0" cy="0"/>
          <a:chOff x="0" y="0"/>
          <a:chExt cx="0" cy="0"/>
        </a:xfrm>
      </p:grpSpPr>
      <p:sp>
        <p:nvSpPr>
          <p:cNvPr id="3" name="Rounded Rectangle 8">
            <a:extLst>
              <a:ext uri="{FF2B5EF4-FFF2-40B4-BE49-F238E27FC236}">
                <a16:creationId xmlns:a16="http://schemas.microsoft.com/office/drawing/2014/main" id="{CDF02D19-7CAA-5842-9B9D-149594F75C9B}"/>
              </a:ext>
            </a:extLst>
          </p:cNvPr>
          <p:cNvSpPr/>
          <p:nvPr/>
        </p:nvSpPr>
        <p:spPr>
          <a:xfrm>
            <a:off x="348012" y="1133474"/>
            <a:ext cx="3747738" cy="5596739"/>
          </a:xfrm>
          <a:prstGeom prst="roundRect">
            <a:avLst/>
          </a:prstGeom>
          <a:solidFill>
            <a:schemeClr val="accent6">
              <a:lumMod val="20000"/>
              <a:lumOff val="80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3500"/>
              </a:lnSpc>
              <a:defRPr/>
            </a:pPr>
            <a:r>
              <a:rPr lang="ne-NP" sz="3200" b="1" dirty="0">
                <a:solidFill>
                  <a:srgbClr val="7030A0"/>
                </a:solidFill>
                <a:cs typeface="Times New Roman" panose="02020603050405020304" pitchFamily="18" charset="0"/>
              </a:rPr>
              <a:t>रासायनिक पदार्थले मानिस</a:t>
            </a:r>
            <a:r>
              <a:rPr lang="en-US" sz="3200" b="1" dirty="0">
                <a:solidFill>
                  <a:srgbClr val="7030A0"/>
                </a:solidFill>
                <a:cs typeface="Times New Roman" panose="02020603050405020304" pitchFamily="18" charset="0"/>
              </a:rPr>
              <a:t>, </a:t>
            </a:r>
            <a:r>
              <a:rPr lang="ne-NP" sz="3200" b="1" dirty="0">
                <a:solidFill>
                  <a:srgbClr val="7030A0"/>
                </a:solidFill>
                <a:cs typeface="Times New Roman" panose="02020603050405020304" pitchFamily="18" charset="0"/>
              </a:rPr>
              <a:t>पशुपंक्षीको स्वास्थ्यमा नकारात्मक असर गर्दछ</a:t>
            </a:r>
          </a:p>
          <a:p>
            <a:pPr algn="ctr">
              <a:lnSpc>
                <a:spcPts val="3500"/>
              </a:lnSpc>
              <a:defRPr/>
            </a:pPr>
            <a:endParaRPr lang="ne-NP" sz="3200" b="1" dirty="0">
              <a:solidFill>
                <a:srgbClr val="7030A0"/>
              </a:solidFill>
              <a:cs typeface="Times New Roman" panose="02020603050405020304" pitchFamily="18" charset="0"/>
            </a:endParaRPr>
          </a:p>
          <a:p>
            <a:pPr marL="285750" indent="-28575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यसले फाईदा गर्ने किरा</a:t>
            </a:r>
            <a:r>
              <a:rPr lang="en-US" sz="3200" b="1" dirty="0">
                <a:solidFill>
                  <a:schemeClr val="accent2"/>
                </a:solidFill>
                <a:cs typeface="Times New Roman" panose="02020603050405020304" pitchFamily="18" charset="0"/>
              </a:rPr>
              <a:t>, </a:t>
            </a:r>
            <a:r>
              <a:rPr lang="ne-NP" sz="3200" b="1" dirty="0">
                <a:solidFill>
                  <a:schemeClr val="accent2"/>
                </a:solidFill>
                <a:cs typeface="Times New Roman" panose="02020603050405020304" pitchFamily="18" charset="0"/>
              </a:rPr>
              <a:t>गड्यौलाहरु र सुक्ष्मजिवाणुलाई मार्दछ । </a:t>
            </a:r>
          </a:p>
          <a:p>
            <a:pPr marL="457200" indent="-457200">
              <a:lnSpc>
                <a:spcPts val="3500"/>
              </a:lnSpc>
              <a:buFont typeface="Arial" panose="020B0604020202020204" pitchFamily="34" charset="0"/>
              <a:buChar char="•"/>
              <a:defRPr/>
            </a:pPr>
            <a:endParaRPr lang="ne-NP" sz="2000" b="1" dirty="0">
              <a:solidFill>
                <a:schemeClr val="accent2"/>
              </a:solidFill>
              <a:cs typeface="Times New Roman" panose="02020603050405020304" pitchFamily="18" charset="0"/>
            </a:endParaRPr>
          </a:p>
          <a:p>
            <a:pPr marL="457200" indent="-45720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रोगकिरा मार्न प्रयोग गरिने रसायन ‌औषधि होईन विष हो ।</a:t>
            </a:r>
          </a:p>
          <a:p>
            <a:pPr marL="457200" indent="-457200">
              <a:lnSpc>
                <a:spcPts val="3500"/>
              </a:lnSpc>
              <a:buFont typeface="Arial" panose="020B0604020202020204" pitchFamily="34" charset="0"/>
              <a:buChar char="•"/>
              <a:defRPr/>
            </a:pPr>
            <a:endParaRPr lang="ne-NP" sz="3200" b="1" dirty="0">
              <a:solidFill>
                <a:schemeClr val="accent2"/>
              </a:solidFill>
              <a:cs typeface="Times New Roman" panose="02020603050405020304" pitchFamily="18" charset="0"/>
            </a:endParaRPr>
          </a:p>
          <a:p>
            <a:pPr marL="457200" indent="-457200">
              <a:lnSpc>
                <a:spcPts val="3500"/>
              </a:lnSpc>
              <a:buFont typeface="Arial" panose="020B0604020202020204" pitchFamily="34" charset="0"/>
              <a:buChar char="•"/>
              <a:defRPr/>
            </a:pPr>
            <a:endParaRPr lang="en-US" sz="3200" b="1" dirty="0">
              <a:solidFill>
                <a:schemeClr val="accent2"/>
              </a:solidFill>
              <a:cs typeface="Times New Roman" panose="02020603050405020304" pitchFamily="18" charset="0"/>
            </a:endParaRPr>
          </a:p>
          <a:p>
            <a:pPr algn="ctr">
              <a:lnSpc>
                <a:spcPts val="3500"/>
              </a:lnSpc>
              <a:defRPr/>
            </a:pPr>
            <a:endParaRPr lang="ne-NP" sz="3200" b="1" dirty="0">
              <a:solidFill>
                <a:schemeClr val="accent2"/>
              </a:solidFill>
              <a:cs typeface="Times New Roman" panose="02020603050405020304" pitchFamily="18" charset="0"/>
            </a:endParaRPr>
          </a:p>
        </p:txBody>
      </p:sp>
      <p:sp>
        <p:nvSpPr>
          <p:cNvPr id="2" name="Title 1">
            <a:extLst>
              <a:ext uri="{FF2B5EF4-FFF2-40B4-BE49-F238E27FC236}">
                <a16:creationId xmlns:a16="http://schemas.microsoft.com/office/drawing/2014/main" id="{3DBBBC7F-AF30-71B9-9BF8-E9C8A1934565}"/>
              </a:ext>
            </a:extLst>
          </p:cNvPr>
          <p:cNvSpPr>
            <a:spLocks noGrp="1"/>
          </p:cNvSpPr>
          <p:nvPr>
            <p:ph type="title"/>
          </p:nvPr>
        </p:nvSpPr>
        <p:spPr>
          <a:xfrm>
            <a:off x="0" y="-1"/>
            <a:ext cx="12192000" cy="923921"/>
          </a:xfrm>
          <a:solidFill>
            <a:schemeClr val="accent6"/>
          </a:solidFill>
        </p:spPr>
        <p:txBody>
          <a:bodyPr>
            <a:normAutofit fontScale="90000"/>
          </a:bodyPr>
          <a:lstStyle/>
          <a:p>
            <a:r>
              <a:rPr lang="ne-NP" sz="4000" dirty="0">
                <a:solidFill>
                  <a:schemeClr val="bg1"/>
                </a:solidFill>
                <a:cs typeface="Kalimati" panose="00000400000000000000" pitchFamily="2"/>
              </a:rPr>
              <a:t>९</a:t>
            </a:r>
            <a:r>
              <a:rPr lang="en-US" sz="4000" dirty="0">
                <a:solidFill>
                  <a:schemeClr val="bg1"/>
                </a:solidFill>
                <a:cs typeface="Kalimati" panose="00000400000000000000" pitchFamily="2"/>
              </a:rPr>
              <a:t>. </a:t>
            </a:r>
            <a:r>
              <a:rPr lang="ne-NP" sz="4000" dirty="0">
                <a:solidFill>
                  <a:schemeClr val="bg1"/>
                </a:solidFill>
                <a:cs typeface="Kalimati" panose="00000400000000000000" pitchFamily="2"/>
              </a:rPr>
              <a:t>रासायनिक पदार्थ प्रयोग नगर्ने </a:t>
            </a:r>
            <a:r>
              <a:rPr lang="en-US" sz="4000" dirty="0">
                <a:solidFill>
                  <a:schemeClr val="bg1"/>
                </a:solidFill>
                <a:cs typeface="Kalimati" panose="00000400000000000000" pitchFamily="2"/>
              </a:rPr>
              <a:t>(</a:t>
            </a:r>
            <a:r>
              <a:rPr lang="ne-NP" sz="4000" dirty="0">
                <a:solidFill>
                  <a:schemeClr val="bg1"/>
                </a:solidFill>
                <a:cs typeface="Kalimati" panose="00000400000000000000" pitchFamily="2"/>
              </a:rPr>
              <a:t>मल</a:t>
            </a:r>
            <a:r>
              <a:rPr lang="en-US" sz="4000" dirty="0">
                <a:solidFill>
                  <a:schemeClr val="bg1"/>
                </a:solidFill>
                <a:cs typeface="Kalimati" panose="00000400000000000000" pitchFamily="2"/>
              </a:rPr>
              <a:t>, </a:t>
            </a:r>
            <a:r>
              <a:rPr lang="ne-NP" sz="4000" dirty="0">
                <a:solidFill>
                  <a:schemeClr val="bg1"/>
                </a:solidFill>
                <a:cs typeface="Kalimati" panose="00000400000000000000" pitchFamily="2"/>
              </a:rPr>
              <a:t>विषादी</a:t>
            </a:r>
            <a:r>
              <a:rPr lang="en-US" sz="4000" dirty="0">
                <a:solidFill>
                  <a:schemeClr val="bg1"/>
                </a:solidFill>
                <a:cs typeface="Kalimati" panose="00000400000000000000" pitchFamily="2"/>
              </a:rPr>
              <a:t>, </a:t>
            </a:r>
            <a:r>
              <a:rPr lang="ne-NP" sz="4000" dirty="0">
                <a:solidFill>
                  <a:schemeClr val="bg1"/>
                </a:solidFill>
                <a:cs typeface="Kalimati" panose="00000400000000000000" pitchFamily="2"/>
              </a:rPr>
              <a:t>झारनाशक आदी</a:t>
            </a:r>
            <a:r>
              <a:rPr lang="en-US" sz="4000" dirty="0">
                <a:solidFill>
                  <a:schemeClr val="bg1"/>
                </a:solidFill>
                <a:cs typeface="Kalimati" panose="00000400000000000000" pitchFamily="2"/>
              </a:rPr>
              <a:t>)</a:t>
            </a:r>
          </a:p>
        </p:txBody>
      </p:sp>
      <p:sp>
        <p:nvSpPr>
          <p:cNvPr id="4" name="AutoShape 2" descr="08_26_2022_DipNote_Example">
            <a:extLst>
              <a:ext uri="{FF2B5EF4-FFF2-40B4-BE49-F238E27FC236}">
                <a16:creationId xmlns:a16="http://schemas.microsoft.com/office/drawing/2014/main" id="{FD8FBE3A-4468-DF8A-E044-7A78B48F558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5" name="Straight Connector 4">
            <a:extLst>
              <a:ext uri="{FF2B5EF4-FFF2-40B4-BE49-F238E27FC236}">
                <a16:creationId xmlns:a16="http://schemas.microsoft.com/office/drawing/2014/main" id="{45FDDDC7-713F-9DC8-BE0D-C31FCEE9A27D}"/>
              </a:ext>
            </a:extLst>
          </p:cNvPr>
          <p:cNvCxnSpPr>
            <a:cxnSpLocks/>
          </p:cNvCxnSpPr>
          <p:nvPr/>
        </p:nvCxnSpPr>
        <p:spPr>
          <a:xfrm>
            <a:off x="348012" y="3286125"/>
            <a:ext cx="3747738" cy="0"/>
          </a:xfrm>
          <a:prstGeom prst="line">
            <a:avLst/>
          </a:prstGeom>
        </p:spPr>
        <p:style>
          <a:lnRef idx="3">
            <a:schemeClr val="accent1"/>
          </a:lnRef>
          <a:fillRef idx="0">
            <a:schemeClr val="accent1"/>
          </a:fillRef>
          <a:effectRef idx="2">
            <a:schemeClr val="accent1"/>
          </a:effectRef>
          <a:fontRef idx="minor">
            <a:schemeClr val="tx1"/>
          </a:fontRef>
        </p:style>
      </p:cxnSp>
      <p:pic>
        <p:nvPicPr>
          <p:cNvPr id="7" name="Picture 6">
            <a:extLst>
              <a:ext uri="{FF2B5EF4-FFF2-40B4-BE49-F238E27FC236}">
                <a16:creationId xmlns:a16="http://schemas.microsoft.com/office/drawing/2014/main" id="{CFF6B1E8-9068-0C85-E0A4-8ACBC3D9B604}"/>
              </a:ext>
            </a:extLst>
          </p:cNvPr>
          <p:cNvPicPr>
            <a:picLocks noChangeAspect="1"/>
          </p:cNvPicPr>
          <p:nvPr/>
        </p:nvPicPr>
        <p:blipFill>
          <a:blip r:embed="rId3"/>
          <a:stretch>
            <a:fillRect/>
          </a:stretch>
        </p:blipFill>
        <p:spPr>
          <a:xfrm>
            <a:off x="4124324" y="1009686"/>
            <a:ext cx="7915275" cy="3388680"/>
          </a:xfrm>
          <a:prstGeom prst="rect">
            <a:avLst/>
          </a:prstGeom>
        </p:spPr>
      </p:pic>
      <p:pic>
        <p:nvPicPr>
          <p:cNvPr id="2050" name="Picture 2">
            <a:extLst>
              <a:ext uri="{FF2B5EF4-FFF2-40B4-BE49-F238E27FC236}">
                <a16:creationId xmlns:a16="http://schemas.microsoft.com/office/drawing/2014/main" id="{D6756DB5-F3CB-E91F-4CB8-8AD50C596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499" y="4452340"/>
            <a:ext cx="3562352" cy="23749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70C03B7-23B7-C1CE-C816-6C6D74F9F0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5827" y="4484132"/>
            <a:ext cx="3038475" cy="2267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082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3A25B-7242-B386-2ECE-99B0262B66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E54E3-3BB1-3D09-FC91-DD82FC8033BD}"/>
              </a:ext>
            </a:extLst>
          </p:cNvPr>
          <p:cNvSpPr>
            <a:spLocks noGrp="1"/>
          </p:cNvSpPr>
          <p:nvPr>
            <p:ph type="title"/>
          </p:nvPr>
        </p:nvSpPr>
        <p:spPr>
          <a:xfrm>
            <a:off x="0" y="-1"/>
            <a:ext cx="12192000" cy="923921"/>
          </a:xfrm>
          <a:solidFill>
            <a:schemeClr val="accent6"/>
          </a:solidFill>
        </p:spPr>
        <p:txBody>
          <a:bodyPr>
            <a:normAutofit/>
          </a:bodyPr>
          <a:lstStyle/>
          <a:p>
            <a:r>
              <a:rPr lang="ne-NP" sz="4000" dirty="0">
                <a:solidFill>
                  <a:schemeClr val="bg1"/>
                </a:solidFill>
                <a:cs typeface="Kalimati" panose="00000400000000000000" pitchFamily="2"/>
              </a:rPr>
              <a:t>९</a:t>
            </a:r>
            <a:r>
              <a:rPr lang="en-US" sz="4000" dirty="0">
                <a:solidFill>
                  <a:schemeClr val="bg1"/>
                </a:solidFill>
                <a:cs typeface="Kalimati" panose="00000400000000000000" pitchFamily="2"/>
              </a:rPr>
              <a:t>. </a:t>
            </a:r>
            <a:r>
              <a:rPr lang="ne-NP" sz="4000" dirty="0">
                <a:solidFill>
                  <a:schemeClr val="bg1"/>
                </a:solidFill>
                <a:cs typeface="Kalimati" panose="00000400000000000000" pitchFamily="2"/>
              </a:rPr>
              <a:t>कृषि कर्मको दक्षता बृद्धि तथा पुन</a:t>
            </a:r>
            <a:r>
              <a:rPr lang="en-US" sz="4000" dirty="0">
                <a:solidFill>
                  <a:schemeClr val="bg1"/>
                </a:solidFill>
                <a:cs typeface="Kalimati" panose="00000400000000000000" pitchFamily="2"/>
              </a:rPr>
              <a:t>:</a:t>
            </a:r>
            <a:r>
              <a:rPr lang="ne-NP" sz="4000" dirty="0">
                <a:solidFill>
                  <a:schemeClr val="bg1"/>
                </a:solidFill>
                <a:cs typeface="Kalimati" panose="00000400000000000000" pitchFamily="2"/>
              </a:rPr>
              <a:t>प्रयोग</a:t>
            </a:r>
            <a:endParaRPr lang="en-US" sz="4000" dirty="0">
              <a:solidFill>
                <a:schemeClr val="bg1"/>
              </a:solidFill>
              <a:cs typeface="Kalimati" panose="00000400000000000000" pitchFamily="2"/>
            </a:endParaRPr>
          </a:p>
        </p:txBody>
      </p:sp>
      <p:sp>
        <p:nvSpPr>
          <p:cNvPr id="4" name="AutoShape 2" descr="08_26_2022_DipNote_Example">
            <a:extLst>
              <a:ext uri="{FF2B5EF4-FFF2-40B4-BE49-F238E27FC236}">
                <a16:creationId xmlns:a16="http://schemas.microsoft.com/office/drawing/2014/main" id="{B07B1953-2757-699B-BB59-53B82B78F7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9DCCB2A0-341A-66FD-BD4D-E8DA33A033A4}"/>
              </a:ext>
            </a:extLst>
          </p:cNvPr>
          <p:cNvPicPr>
            <a:picLocks noChangeAspect="1"/>
          </p:cNvPicPr>
          <p:nvPr/>
        </p:nvPicPr>
        <p:blipFill>
          <a:blip r:embed="rId3"/>
          <a:srcRect l="2318"/>
          <a:stretch>
            <a:fillRect/>
          </a:stretch>
        </p:blipFill>
        <p:spPr>
          <a:xfrm>
            <a:off x="6095999" y="1231109"/>
            <a:ext cx="5953125" cy="5264941"/>
          </a:xfrm>
          <a:prstGeom prst="rect">
            <a:avLst/>
          </a:prstGeom>
        </p:spPr>
      </p:pic>
      <p:pic>
        <p:nvPicPr>
          <p:cNvPr id="3078" name="Picture 6">
            <a:extLst>
              <a:ext uri="{FF2B5EF4-FFF2-40B4-BE49-F238E27FC236}">
                <a16:creationId xmlns:a16="http://schemas.microsoft.com/office/drawing/2014/main" id="{3C165BAA-3850-B28E-C598-191C79EF24A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20200" r="27143"/>
          <a:stretch>
            <a:fillRect/>
          </a:stretch>
        </p:blipFill>
        <p:spPr bwMode="auto">
          <a:xfrm>
            <a:off x="885826" y="923921"/>
            <a:ext cx="5133974" cy="299939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atering the world | MIT News | Massachusetts Institute of Technology">
            <a:extLst>
              <a:ext uri="{FF2B5EF4-FFF2-40B4-BE49-F238E27FC236}">
                <a16:creationId xmlns:a16="http://schemas.microsoft.com/office/drawing/2014/main" id="{6AA88A6A-3CA4-8E9E-EF7F-7E78214CF5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211" t="25000" r="19409" b="17246"/>
          <a:stretch>
            <a:fillRect/>
          </a:stretch>
        </p:blipFill>
        <p:spPr bwMode="auto">
          <a:xfrm>
            <a:off x="885826" y="3892096"/>
            <a:ext cx="5162549" cy="2946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683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13 principles of Agroecology • Agroecology Europe">
            <a:extLst>
              <a:ext uri="{FF2B5EF4-FFF2-40B4-BE49-F238E27FC236}">
                <a16:creationId xmlns:a16="http://schemas.microsoft.com/office/drawing/2014/main" id="{9890D853-F064-2B2D-3132-E30C04DE70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6" r="2431" b="11111"/>
          <a:stretch>
            <a:fillRect/>
          </a:stretch>
        </p:blipFill>
        <p:spPr bwMode="auto">
          <a:xfrm>
            <a:off x="733424" y="733425"/>
            <a:ext cx="10277475"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3A65EE1-9397-4823-63EB-5424DA86526F}"/>
              </a:ext>
            </a:extLst>
          </p:cNvPr>
          <p:cNvSpPr>
            <a:spLocks noGrp="1"/>
          </p:cNvSpPr>
          <p:nvPr>
            <p:ph type="title"/>
          </p:nvPr>
        </p:nvSpPr>
        <p:spPr>
          <a:xfrm>
            <a:off x="0" y="-1"/>
            <a:ext cx="12192000" cy="923921"/>
          </a:xfrm>
          <a:solidFill>
            <a:schemeClr val="accent6"/>
          </a:solidFill>
        </p:spPr>
        <p:txBody>
          <a:bodyPr>
            <a:normAutofit/>
          </a:bodyPr>
          <a:lstStyle/>
          <a:p>
            <a:r>
              <a:rPr lang="ne-NP" sz="4000" dirty="0">
                <a:solidFill>
                  <a:schemeClr val="bg1"/>
                </a:solidFill>
                <a:cs typeface="Kalimati" panose="00000400000000000000" pitchFamily="2"/>
              </a:rPr>
              <a:t>प्राकृतिक कृषिका अन्य सिद्धान्त तथा रुपान्तरणका तहहरु</a:t>
            </a:r>
            <a:endParaRPr lang="en-US" sz="4000" dirty="0">
              <a:solidFill>
                <a:schemeClr val="bg1"/>
              </a:solidFill>
              <a:cs typeface="Kalimati" panose="00000400000000000000" pitchFamily="2"/>
            </a:endParaRPr>
          </a:p>
        </p:txBody>
      </p:sp>
      <p:pic>
        <p:nvPicPr>
          <p:cNvPr id="4" name="Picture 3">
            <a:extLst>
              <a:ext uri="{FF2B5EF4-FFF2-40B4-BE49-F238E27FC236}">
                <a16:creationId xmlns:a16="http://schemas.microsoft.com/office/drawing/2014/main" id="{109C92D5-EFE6-88B3-8B92-B5BA7A8E8AFE}"/>
              </a:ext>
            </a:extLst>
          </p:cNvPr>
          <p:cNvPicPr>
            <a:picLocks noChangeAspect="1"/>
          </p:cNvPicPr>
          <p:nvPr/>
        </p:nvPicPr>
        <p:blipFill>
          <a:blip r:embed="rId3"/>
          <a:stretch>
            <a:fillRect/>
          </a:stretch>
        </p:blipFill>
        <p:spPr>
          <a:xfrm>
            <a:off x="880833" y="6391251"/>
            <a:ext cx="3286584" cy="342948"/>
          </a:xfrm>
          <a:prstGeom prst="rect">
            <a:avLst/>
          </a:prstGeom>
        </p:spPr>
      </p:pic>
    </p:spTree>
    <p:extLst>
      <p:ext uri="{BB962C8B-B14F-4D97-AF65-F5344CB8AC3E}">
        <p14:creationId xmlns:p14="http://schemas.microsoft.com/office/powerpoint/2010/main" val="655822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ED8F8-A208-DFC4-B0A5-1C537AE18D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F075A4-4D05-6A6E-9FDA-9F0514184AE8}"/>
              </a:ext>
            </a:extLst>
          </p:cNvPr>
          <p:cNvSpPr>
            <a:spLocks noGrp="1"/>
          </p:cNvSpPr>
          <p:nvPr>
            <p:ph type="title"/>
          </p:nvPr>
        </p:nvSpPr>
        <p:spPr>
          <a:xfrm>
            <a:off x="0" y="-1"/>
            <a:ext cx="12192000" cy="923921"/>
          </a:xfrm>
          <a:solidFill>
            <a:schemeClr val="accent6"/>
          </a:solidFill>
        </p:spPr>
        <p:txBody>
          <a:bodyPr>
            <a:normAutofit/>
          </a:bodyPr>
          <a:lstStyle/>
          <a:p>
            <a:r>
              <a:rPr lang="ne-NP" sz="4000" dirty="0">
                <a:solidFill>
                  <a:schemeClr val="bg1"/>
                </a:solidFill>
                <a:cs typeface="Kalimati" panose="00000400000000000000" pitchFamily="2"/>
              </a:rPr>
              <a:t>प्राकृतिक खेतिका फाईदाहरु</a:t>
            </a:r>
            <a:endParaRPr lang="en-US" sz="4000" dirty="0">
              <a:solidFill>
                <a:schemeClr val="bg1"/>
              </a:solidFill>
              <a:cs typeface="Kalimati" panose="00000400000000000000" pitchFamily="2"/>
            </a:endParaRPr>
          </a:p>
        </p:txBody>
      </p:sp>
      <p:sp>
        <p:nvSpPr>
          <p:cNvPr id="4" name="AutoShape 2" descr="08_26_2022_DipNote_Example">
            <a:extLst>
              <a:ext uri="{FF2B5EF4-FFF2-40B4-BE49-F238E27FC236}">
                <a16:creationId xmlns:a16="http://schemas.microsoft.com/office/drawing/2014/main" id="{400A15CD-1710-69B4-CE84-6D8AEB5F19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6">
            <a:extLst>
              <a:ext uri="{FF2B5EF4-FFF2-40B4-BE49-F238E27FC236}">
                <a16:creationId xmlns:a16="http://schemas.microsoft.com/office/drawing/2014/main" id="{E226AC5B-85CA-1C32-98B3-033108144B8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20200" r="27143"/>
          <a:stretch>
            <a:fillRect/>
          </a:stretch>
        </p:blipFill>
        <p:spPr bwMode="auto">
          <a:xfrm>
            <a:off x="4333876" y="1571624"/>
            <a:ext cx="7776848" cy="454342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8">
            <a:extLst>
              <a:ext uri="{FF2B5EF4-FFF2-40B4-BE49-F238E27FC236}">
                <a16:creationId xmlns:a16="http://schemas.microsoft.com/office/drawing/2014/main" id="{B91410DB-8D9B-B69E-ACD7-5CE3DC7A7AD8}"/>
              </a:ext>
            </a:extLst>
          </p:cNvPr>
          <p:cNvSpPr/>
          <p:nvPr/>
        </p:nvSpPr>
        <p:spPr>
          <a:xfrm>
            <a:off x="9524" y="1019175"/>
            <a:ext cx="4581525" cy="5743576"/>
          </a:xfrm>
          <a:prstGeom prst="roundRect">
            <a:avLst/>
          </a:prstGeom>
          <a:solidFill>
            <a:schemeClr val="accent6">
              <a:lumMod val="20000"/>
              <a:lumOff val="80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उत्पादन लागत न्युनिकरण </a:t>
            </a:r>
            <a:r>
              <a:rPr lang="en-US" sz="2400" b="1" dirty="0">
                <a:solidFill>
                  <a:schemeClr val="accent2"/>
                </a:solidFill>
                <a:cs typeface="Times New Roman" panose="02020603050405020304" pitchFamily="18" charset="0"/>
              </a:rPr>
              <a:t>(Zero cost farming)</a:t>
            </a:r>
            <a:endParaRPr lang="ne-NP" sz="2400" b="1" dirty="0">
              <a:solidFill>
                <a:schemeClr val="accent2"/>
              </a:solidFill>
              <a:cs typeface="Times New Roman" panose="02020603050405020304" pitchFamily="18" charset="0"/>
            </a:endParaRPr>
          </a:p>
          <a:p>
            <a:pPr marL="171450" indent="-171450">
              <a:buFont typeface="Arial" panose="020B0604020202020204" pitchFamily="34" charset="0"/>
              <a:buChar char="•"/>
              <a:defRPr/>
            </a:pPr>
            <a:endParaRPr lang="ne-NP" sz="2000" b="1" dirty="0">
              <a:solidFill>
                <a:schemeClr val="accent2"/>
              </a:solidFill>
              <a:cs typeface="Times New Roman" panose="02020603050405020304" pitchFamily="18" charset="0"/>
            </a:endParaRPr>
          </a:p>
          <a:p>
            <a:pPr marL="171450" indent="-17145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उत्पादन र आम्दानि बृद्धि </a:t>
            </a:r>
          </a:p>
          <a:p>
            <a:pPr marL="171450" indent="-171450">
              <a:buFont typeface="Arial" panose="020B0604020202020204" pitchFamily="34" charset="0"/>
              <a:buChar char="•"/>
              <a:defRPr/>
            </a:pPr>
            <a:endParaRPr lang="ne-NP" sz="2000" b="1" dirty="0">
              <a:solidFill>
                <a:schemeClr val="accent2"/>
              </a:solidFill>
              <a:cs typeface="Times New Roman" panose="02020603050405020304" pitchFamily="18" charset="0"/>
            </a:endParaRPr>
          </a:p>
          <a:p>
            <a:pPr marL="171450" indent="-17145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जोखिम न्युनिकरण तथा उत्थानशिलता अभिबृद्धि </a:t>
            </a:r>
            <a:r>
              <a:rPr lang="en-US" sz="2400" b="1" dirty="0">
                <a:solidFill>
                  <a:schemeClr val="accent2"/>
                </a:solidFill>
                <a:cs typeface="Times New Roman" panose="02020603050405020304" pitchFamily="18" charset="0"/>
              </a:rPr>
              <a:t>(Resilience)</a:t>
            </a:r>
            <a:endParaRPr lang="ne-NP" sz="2400" b="1" dirty="0">
              <a:solidFill>
                <a:schemeClr val="accent2"/>
              </a:solidFill>
              <a:cs typeface="Times New Roman" panose="02020603050405020304" pitchFamily="18" charset="0"/>
            </a:endParaRPr>
          </a:p>
          <a:p>
            <a:pPr marL="171450" indent="-171450">
              <a:buFont typeface="Arial" panose="020B0604020202020204" pitchFamily="34" charset="0"/>
              <a:buChar char="•"/>
              <a:defRPr/>
            </a:pPr>
            <a:endParaRPr lang="ne-NP" sz="2400" b="1" dirty="0">
              <a:solidFill>
                <a:schemeClr val="accent2"/>
              </a:solidFill>
              <a:cs typeface="Times New Roman" panose="02020603050405020304" pitchFamily="18" charset="0"/>
            </a:endParaRPr>
          </a:p>
          <a:p>
            <a:pPr marL="171450" indent="-17145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आत्मनिर्भरता</a:t>
            </a:r>
            <a:r>
              <a:rPr lang="en-US" sz="3200" b="1" dirty="0">
                <a:solidFill>
                  <a:schemeClr val="accent2"/>
                </a:solidFill>
                <a:cs typeface="Times New Roman" panose="02020603050405020304" pitchFamily="18" charset="0"/>
              </a:rPr>
              <a:t>, </a:t>
            </a:r>
            <a:r>
              <a:rPr lang="ne-NP" sz="3200" b="1" dirty="0">
                <a:solidFill>
                  <a:schemeClr val="accent2"/>
                </a:solidFill>
                <a:cs typeface="Times New Roman" panose="02020603050405020304" pitchFamily="18" charset="0"/>
              </a:rPr>
              <a:t>खाद्य तथा पोषण सुरक्षा</a:t>
            </a:r>
          </a:p>
          <a:p>
            <a:pPr marL="171450" indent="-171450">
              <a:lnSpc>
                <a:spcPts val="3500"/>
              </a:lnSpc>
              <a:buFont typeface="Arial" panose="020B0604020202020204" pitchFamily="34" charset="0"/>
              <a:buChar char="•"/>
              <a:defRPr/>
            </a:pPr>
            <a:r>
              <a:rPr lang="ne-NP" sz="100" b="1" dirty="0">
                <a:solidFill>
                  <a:schemeClr val="accent2"/>
                </a:solidFill>
                <a:cs typeface="Times New Roman" panose="02020603050405020304" pitchFamily="18" charset="0"/>
              </a:rPr>
              <a:t>ऽ</a:t>
            </a:r>
          </a:p>
          <a:p>
            <a:pPr marL="171450" indent="-171450">
              <a:lnSpc>
                <a:spcPts val="3500"/>
              </a:lnSpc>
              <a:buFont typeface="Arial" panose="020B0604020202020204" pitchFamily="34" charset="0"/>
              <a:buChar char="•"/>
              <a:defRPr/>
            </a:pPr>
            <a:r>
              <a:rPr lang="ne-NP" sz="3200" b="1" dirty="0">
                <a:solidFill>
                  <a:schemeClr val="accent2"/>
                </a:solidFill>
                <a:cs typeface="Times New Roman" panose="02020603050405020304" pitchFamily="18" charset="0"/>
              </a:rPr>
              <a:t> स्वस्थ उत्पादन</a:t>
            </a:r>
          </a:p>
          <a:p>
            <a:pPr marL="457200" indent="-457200">
              <a:lnSpc>
                <a:spcPts val="3500"/>
              </a:lnSpc>
              <a:buFont typeface="Arial" panose="020B0604020202020204" pitchFamily="34" charset="0"/>
              <a:buChar char="•"/>
              <a:defRPr/>
            </a:pPr>
            <a:endParaRPr lang="ne-NP" sz="3200" b="1" dirty="0">
              <a:solidFill>
                <a:schemeClr val="accent2"/>
              </a:solidFill>
              <a:cs typeface="Times New Roman" panose="02020603050405020304" pitchFamily="18" charset="0"/>
            </a:endParaRPr>
          </a:p>
        </p:txBody>
      </p:sp>
    </p:spTree>
    <p:extLst>
      <p:ext uri="{BB962C8B-B14F-4D97-AF65-F5344CB8AC3E}">
        <p14:creationId xmlns:p14="http://schemas.microsoft.com/office/powerpoint/2010/main" val="2263871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9C5FB-AC9A-AE39-49ED-96C8EE0915A9}"/>
              </a:ext>
            </a:extLst>
          </p:cNvPr>
          <p:cNvSpPr>
            <a:spLocks noGrp="1"/>
          </p:cNvSpPr>
          <p:nvPr>
            <p:ph type="title"/>
          </p:nvPr>
        </p:nvSpPr>
        <p:spPr>
          <a:xfrm>
            <a:off x="0" y="66675"/>
            <a:ext cx="12192000" cy="3476625"/>
          </a:xfrm>
          <a:solidFill>
            <a:schemeClr val="accent6"/>
          </a:solidFill>
        </p:spPr>
        <p:txBody>
          <a:bodyPr>
            <a:normAutofit fontScale="90000"/>
          </a:bodyPr>
          <a:lstStyle/>
          <a:p>
            <a:pPr algn="ctr"/>
            <a:r>
              <a:rPr lang="ne-NP" b="1" dirty="0">
                <a:solidFill>
                  <a:schemeClr val="bg1"/>
                </a:solidFill>
                <a:cs typeface="Kalimati" panose="00000400000000000000" pitchFamily="2"/>
              </a:rPr>
              <a:t>अहिले को समयमा हाम्रो लागि</a:t>
            </a:r>
            <a:br>
              <a:rPr lang="ne-NP" b="1" dirty="0">
                <a:solidFill>
                  <a:schemeClr val="bg1"/>
                </a:solidFill>
                <a:cs typeface="Kalimati" panose="00000400000000000000" pitchFamily="2"/>
              </a:rPr>
            </a:br>
            <a:r>
              <a:rPr lang="ne-NP" b="1" dirty="0">
                <a:solidFill>
                  <a:schemeClr val="bg1"/>
                </a:solidFill>
                <a:cs typeface="Kalimati" panose="00000400000000000000" pitchFamily="2"/>
              </a:rPr>
              <a:t>प्राकृतिक कृषि दु</a:t>
            </a:r>
            <a:r>
              <a:rPr lang="en-US" b="1" dirty="0">
                <a:solidFill>
                  <a:schemeClr val="bg1"/>
                </a:solidFill>
                <a:cs typeface="Kalimati" panose="00000400000000000000" pitchFamily="2"/>
              </a:rPr>
              <a:t>:</a:t>
            </a:r>
            <a:r>
              <a:rPr lang="ne-NP" b="1" dirty="0">
                <a:solidFill>
                  <a:schemeClr val="bg1"/>
                </a:solidFill>
                <a:cs typeface="Kalimati" panose="00000400000000000000" pitchFamily="2"/>
              </a:rPr>
              <a:t>ख होईन</a:t>
            </a:r>
            <a:r>
              <a:rPr lang="en-US" b="1" dirty="0">
                <a:solidFill>
                  <a:schemeClr val="bg1"/>
                </a:solidFill>
                <a:cs typeface="Kalimati" panose="00000400000000000000" pitchFamily="2"/>
              </a:rPr>
              <a:t>,</a:t>
            </a:r>
            <a:r>
              <a:rPr lang="ne-NP" b="1" dirty="0">
                <a:solidFill>
                  <a:schemeClr val="bg1"/>
                </a:solidFill>
                <a:cs typeface="Kalimati" panose="00000400000000000000" pitchFamily="2"/>
              </a:rPr>
              <a:t> अवसर हो</a:t>
            </a:r>
            <a:r>
              <a:rPr lang="en-US" b="1" dirty="0">
                <a:solidFill>
                  <a:schemeClr val="bg1"/>
                </a:solidFill>
                <a:cs typeface="Kalimati" panose="00000400000000000000" pitchFamily="2"/>
              </a:rPr>
              <a:t> </a:t>
            </a:r>
            <a:r>
              <a:rPr lang="ne-NP" b="1" dirty="0">
                <a:solidFill>
                  <a:schemeClr val="bg1"/>
                </a:solidFill>
                <a:cs typeface="Kalimati" panose="00000400000000000000" pitchFamily="2"/>
              </a:rPr>
              <a:t>।</a:t>
            </a:r>
            <a:br>
              <a:rPr lang="en-US" b="1" dirty="0">
                <a:solidFill>
                  <a:schemeClr val="bg1"/>
                </a:solidFill>
                <a:cs typeface="Kalimati" panose="00000400000000000000" pitchFamily="2"/>
              </a:rPr>
            </a:br>
            <a:br>
              <a:rPr lang="en-US" b="1" dirty="0">
                <a:solidFill>
                  <a:schemeClr val="bg1"/>
                </a:solidFill>
                <a:cs typeface="Kalimati" panose="00000400000000000000" pitchFamily="2"/>
              </a:rPr>
            </a:br>
            <a:r>
              <a:rPr lang="ne-NP" sz="4800" b="1" dirty="0">
                <a:solidFill>
                  <a:schemeClr val="accent2">
                    <a:lumMod val="75000"/>
                  </a:schemeClr>
                </a:solidFill>
                <a:cs typeface="Kalimati" panose="00000400000000000000" pitchFamily="2"/>
              </a:rPr>
              <a:t>यो कार्यक्रमका लागि अथवा अरुले भनेको आधारमा भन्दा पनि कृषकहरु आफैंले गर्ने कृषि हो ।</a:t>
            </a:r>
            <a:endParaRPr lang="en-US" b="1" dirty="0">
              <a:solidFill>
                <a:schemeClr val="bg1"/>
              </a:solidFill>
              <a:cs typeface="Kalimati" panose="00000400000000000000" pitchFamily="2"/>
            </a:endParaRPr>
          </a:p>
        </p:txBody>
      </p:sp>
      <p:grpSp>
        <p:nvGrpSpPr>
          <p:cNvPr id="7" name="Group 6">
            <a:extLst>
              <a:ext uri="{FF2B5EF4-FFF2-40B4-BE49-F238E27FC236}">
                <a16:creationId xmlns:a16="http://schemas.microsoft.com/office/drawing/2014/main" id="{8F35432D-906D-B6B4-CD5C-ECFC6E843573}"/>
              </a:ext>
            </a:extLst>
          </p:cNvPr>
          <p:cNvGrpSpPr/>
          <p:nvPr/>
        </p:nvGrpSpPr>
        <p:grpSpPr>
          <a:xfrm>
            <a:off x="0" y="5796448"/>
            <a:ext cx="12192000" cy="993485"/>
            <a:chOff x="0" y="-13802"/>
            <a:chExt cx="12192000" cy="654792"/>
          </a:xfrm>
        </p:grpSpPr>
        <p:sp>
          <p:nvSpPr>
            <p:cNvPr id="8" name="Rectangle 7">
              <a:extLst>
                <a:ext uri="{FF2B5EF4-FFF2-40B4-BE49-F238E27FC236}">
                  <a16:creationId xmlns:a16="http://schemas.microsoft.com/office/drawing/2014/main" id="{3BB5AB78-F8AC-BE62-7A8A-B17BD1DB193B}"/>
                </a:ext>
              </a:extLst>
            </p:cNvPr>
            <p:cNvSpPr/>
            <p:nvPr/>
          </p:nvSpPr>
          <p:spPr bwMode="gray">
            <a:xfrm>
              <a:off x="0" y="-13802"/>
              <a:ext cx="12192000" cy="574620"/>
            </a:xfrm>
            <a:prstGeom prst="rect">
              <a:avLst/>
            </a:prstGeom>
            <a:solidFill>
              <a:srgbClr val="9DD4CF"/>
            </a:solidFill>
            <a:ln w="19050" algn="ctr">
              <a:noFill/>
              <a:miter lim="800000"/>
              <a:headEnd/>
              <a:tailEnd/>
            </a:ln>
          </p:spPr>
          <p:txBody>
            <a:bodyPr wrap="square" lIns="88900" tIns="88900" rIns="88900" bIns="88900" rtlCol="0" anchor="ctr"/>
            <a:lstStyle/>
            <a:p>
              <a:pPr marL="0" marR="0" lvl="0" indent="0" defTabSz="914400" rtl="0" eaLnBrk="1" fontAlgn="auto" latinLnBrk="0" hangingPunct="1">
                <a:lnSpc>
                  <a:spcPct val="106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9" name="TextBox 8">
              <a:extLst>
                <a:ext uri="{FF2B5EF4-FFF2-40B4-BE49-F238E27FC236}">
                  <a16:creationId xmlns:a16="http://schemas.microsoft.com/office/drawing/2014/main" id="{82E9E1E3-4E37-C7EE-938F-625983D266C9}"/>
                </a:ext>
              </a:extLst>
            </p:cNvPr>
            <p:cNvSpPr txBox="1"/>
            <p:nvPr/>
          </p:nvSpPr>
          <p:spPr>
            <a:xfrm>
              <a:off x="128176" y="13290"/>
              <a:ext cx="12006673" cy="627700"/>
            </a:xfrm>
            <a:prstGeom prst="rect">
              <a:avLst/>
            </a:prstGeom>
            <a:solidFill>
              <a:schemeClr val="accent2"/>
            </a:solidFill>
          </p:spPr>
          <p:txBody>
            <a:bodyPr wrap="square">
              <a:spAutoFit/>
            </a:bodyPr>
            <a:lstStyle/>
            <a:p>
              <a:pPr marL="0" marR="0" lvl="0" indent="0" algn="ctr" defTabSz="914400" rtl="0" eaLnBrk="1" fontAlgn="auto" latinLnBrk="0" hangingPunct="1">
                <a:lnSpc>
                  <a:spcPct val="106000"/>
                </a:lnSpc>
                <a:spcBef>
                  <a:spcPts val="0"/>
                </a:spcBef>
                <a:spcAft>
                  <a:spcPts val="600"/>
                </a:spcAft>
                <a:buClrTx/>
                <a:buSzTx/>
                <a:buFont typeface="Wingdings 2" panose="05020102010507070707" pitchFamily="18" charset="2"/>
                <a:buNone/>
                <a:tabLst/>
                <a:defRPr/>
              </a:pPr>
              <a:r>
                <a:rPr lang="ne-NP" sz="5400" b="1" dirty="0">
                  <a:solidFill>
                    <a:prstClr val="black"/>
                  </a:solidFill>
                  <a:latin typeface="Verdana" panose="020B0604030504040204" pitchFamily="34" charset="0"/>
                  <a:ea typeface="Verdana" panose="020B0604030504040204" pitchFamily="34" charset="0"/>
                  <a:cs typeface="Kalimati" panose="00000400000000000000" pitchFamily="2"/>
                </a:rPr>
                <a:t>धन्यवाद</a:t>
              </a:r>
              <a:r>
                <a:rPr lang="en-US" sz="5400" b="1" dirty="0">
                  <a:solidFill>
                    <a:prstClr val="black"/>
                  </a:solidFill>
                  <a:latin typeface="Verdana" panose="020B0604030504040204" pitchFamily="34" charset="0"/>
                  <a:ea typeface="Verdana" panose="020B0604030504040204" pitchFamily="34" charset="0"/>
                  <a:cs typeface="Kalimati" panose="00000400000000000000" pitchFamily="2"/>
                </a:rPr>
                <a:t>!!</a:t>
              </a:r>
              <a:endParaRPr kumimoji="0" lang="en-GB" sz="5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Kalimati" panose="00000400000000000000" pitchFamily="2"/>
              </a:endParaRPr>
            </a:p>
          </p:txBody>
        </p:sp>
      </p:grpSp>
      <p:grpSp>
        <p:nvGrpSpPr>
          <p:cNvPr id="3" name="Group 2">
            <a:extLst>
              <a:ext uri="{FF2B5EF4-FFF2-40B4-BE49-F238E27FC236}">
                <a16:creationId xmlns:a16="http://schemas.microsoft.com/office/drawing/2014/main" id="{A4376919-4466-6966-9A30-A74AD3323FB8}"/>
              </a:ext>
            </a:extLst>
          </p:cNvPr>
          <p:cNvGrpSpPr/>
          <p:nvPr/>
        </p:nvGrpSpPr>
        <p:grpSpPr>
          <a:xfrm>
            <a:off x="-1" y="3716487"/>
            <a:ext cx="12001501" cy="1628173"/>
            <a:chOff x="0" y="-13803"/>
            <a:chExt cx="12192000" cy="1073108"/>
          </a:xfrm>
        </p:grpSpPr>
        <p:sp>
          <p:nvSpPr>
            <p:cNvPr id="4" name="Rectangle 3">
              <a:extLst>
                <a:ext uri="{FF2B5EF4-FFF2-40B4-BE49-F238E27FC236}">
                  <a16:creationId xmlns:a16="http://schemas.microsoft.com/office/drawing/2014/main" id="{CE299430-B7BD-CBD2-1085-4736BAC0D2CF}"/>
                </a:ext>
              </a:extLst>
            </p:cNvPr>
            <p:cNvSpPr/>
            <p:nvPr/>
          </p:nvSpPr>
          <p:spPr bwMode="gray">
            <a:xfrm>
              <a:off x="0" y="-13803"/>
              <a:ext cx="12192000" cy="1073107"/>
            </a:xfrm>
            <a:prstGeom prst="rect">
              <a:avLst/>
            </a:prstGeom>
            <a:solidFill>
              <a:srgbClr val="9DD4CF"/>
            </a:solidFill>
            <a:ln w="19050" algn="ctr">
              <a:noFill/>
              <a:miter lim="800000"/>
              <a:headEnd/>
              <a:tailEnd/>
            </a:ln>
          </p:spPr>
          <p:txBody>
            <a:bodyPr wrap="square" lIns="88900" tIns="88900" rIns="88900" bIns="88900" rtlCol="0" anchor="ctr"/>
            <a:lstStyle/>
            <a:p>
              <a:pPr marL="0" marR="0" lvl="0" indent="0" defTabSz="914400" rtl="0" eaLnBrk="1" fontAlgn="auto" latinLnBrk="0" hangingPunct="1">
                <a:lnSpc>
                  <a:spcPct val="106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5" name="TextBox 4">
              <a:extLst>
                <a:ext uri="{FF2B5EF4-FFF2-40B4-BE49-F238E27FC236}">
                  <a16:creationId xmlns:a16="http://schemas.microsoft.com/office/drawing/2014/main" id="{AD535E57-3C5C-7D49-4ACD-683E0F96050E}"/>
                </a:ext>
              </a:extLst>
            </p:cNvPr>
            <p:cNvSpPr txBox="1"/>
            <p:nvPr/>
          </p:nvSpPr>
          <p:spPr>
            <a:xfrm>
              <a:off x="185326" y="63514"/>
              <a:ext cx="12006673" cy="995791"/>
            </a:xfrm>
            <a:prstGeom prst="rect">
              <a:avLst/>
            </a:prstGeom>
            <a:noFill/>
          </p:spPr>
          <p:txBody>
            <a:bodyPr wrap="square">
              <a:spAutoFit/>
            </a:bodyPr>
            <a:lstStyle/>
            <a:p>
              <a:pPr marL="0" marR="0" lvl="0" indent="0" algn="ctr" defTabSz="914400" rtl="0" eaLnBrk="1" fontAlgn="auto" latinLnBrk="0" hangingPunct="1">
                <a:lnSpc>
                  <a:spcPct val="106000"/>
                </a:lnSpc>
                <a:spcBef>
                  <a:spcPts val="0"/>
                </a:spcBef>
                <a:spcAft>
                  <a:spcPts val="600"/>
                </a:spcAft>
                <a:buClrTx/>
                <a:buSzTx/>
                <a:buFont typeface="Wingdings 2" panose="05020102010507070707" pitchFamily="18" charset="2"/>
                <a:buNone/>
                <a:tabLst/>
                <a:defRPr/>
              </a:pPr>
              <a:r>
                <a:rPr lang="ne-NP" sz="4400" b="1" dirty="0">
                  <a:solidFill>
                    <a:prstClr val="black"/>
                  </a:solidFill>
                  <a:latin typeface="Verdana" panose="020B0604030504040204" pitchFamily="34" charset="0"/>
                  <a:ea typeface="Verdana" panose="020B0604030504040204" pitchFamily="34" charset="0"/>
                  <a:cs typeface="Kalimati" panose="00000400000000000000" pitchFamily="2"/>
                </a:rPr>
                <a:t>दीगो</a:t>
              </a:r>
              <a:r>
                <a:rPr lang="en-US" sz="3200" b="1" dirty="0">
                  <a:solidFill>
                    <a:prstClr val="black"/>
                  </a:solidFill>
                  <a:latin typeface="Verdana" panose="020B0604030504040204" pitchFamily="34" charset="0"/>
                  <a:ea typeface="Verdana" panose="020B0604030504040204" pitchFamily="34" charset="0"/>
                  <a:cs typeface="Kalimati" panose="00000400000000000000" pitchFamily="2"/>
                </a:rPr>
                <a:t>,</a:t>
              </a:r>
              <a:r>
                <a:rPr lang="en-US" sz="4400" b="1" dirty="0">
                  <a:solidFill>
                    <a:prstClr val="black"/>
                  </a:solidFill>
                  <a:latin typeface="Verdana" panose="020B0604030504040204" pitchFamily="34" charset="0"/>
                  <a:ea typeface="Verdana" panose="020B0604030504040204" pitchFamily="34" charset="0"/>
                  <a:cs typeface="Kalimati" panose="00000400000000000000" pitchFamily="2"/>
                </a:rPr>
                <a:t> </a:t>
              </a:r>
              <a:r>
                <a:rPr lang="ne-NP" sz="4400" b="1" dirty="0">
                  <a:solidFill>
                    <a:prstClr val="black"/>
                  </a:solidFill>
                  <a:latin typeface="Verdana" panose="020B0604030504040204" pitchFamily="34" charset="0"/>
                  <a:ea typeface="Verdana" panose="020B0604030504040204" pitchFamily="34" charset="0"/>
                  <a:cs typeface="Kalimati" panose="00000400000000000000" pitchFamily="2"/>
                </a:rPr>
                <a:t>उत्थानशील</a:t>
              </a:r>
              <a:r>
                <a:rPr lang="en-US" sz="3200" b="1" dirty="0">
                  <a:solidFill>
                    <a:prstClr val="black"/>
                  </a:solidFill>
                  <a:latin typeface="Verdana" panose="020B0604030504040204" pitchFamily="34" charset="0"/>
                  <a:ea typeface="Verdana" panose="020B0604030504040204" pitchFamily="34" charset="0"/>
                  <a:cs typeface="Kalimati" panose="00000400000000000000" pitchFamily="2"/>
                </a:rPr>
                <a:t>,</a:t>
              </a:r>
              <a:r>
                <a:rPr lang="ne-NP" sz="4400" b="1" dirty="0">
                  <a:solidFill>
                    <a:prstClr val="black"/>
                  </a:solidFill>
                  <a:latin typeface="Verdana" panose="020B0604030504040204" pitchFamily="34" charset="0"/>
                  <a:ea typeface="Verdana" panose="020B0604030504040204" pitchFamily="34" charset="0"/>
                  <a:cs typeface="Kalimati" panose="00000400000000000000" pitchFamily="2"/>
                </a:rPr>
                <a:t> स्वस्थ र कम लागतमा उच्च प्रतिफल दिने प्राकृतिक कृषि अपनाउने हैन त</a:t>
              </a:r>
              <a:r>
                <a:rPr lang="en-US" sz="4400" b="1" dirty="0">
                  <a:solidFill>
                    <a:prstClr val="black"/>
                  </a:solidFill>
                  <a:latin typeface="Verdana" panose="020B0604030504040204" pitchFamily="34" charset="0"/>
                  <a:ea typeface="Verdana" panose="020B0604030504040204" pitchFamily="34" charset="0"/>
                  <a:cs typeface="Kalimati" panose="00000400000000000000" pitchFamily="2"/>
                </a:rPr>
                <a:t>!!</a:t>
              </a:r>
              <a:endParaRPr kumimoji="0" lang="en-GB" sz="4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Kalimati" panose="00000400000000000000" pitchFamily="2"/>
              </a:endParaRPr>
            </a:p>
          </p:txBody>
        </p:sp>
      </p:grpSp>
    </p:spTree>
    <p:extLst>
      <p:ext uri="{BB962C8B-B14F-4D97-AF65-F5344CB8AC3E}">
        <p14:creationId xmlns:p14="http://schemas.microsoft.com/office/powerpoint/2010/main" val="596854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8BF78-BA31-2386-90DB-3F1BDE3A8DE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F5E86CB-6196-F30A-D39C-A81C285D5854}"/>
              </a:ext>
            </a:extLst>
          </p:cNvPr>
          <p:cNvSpPr>
            <a:spLocks noGrp="1"/>
          </p:cNvSpPr>
          <p:nvPr>
            <p:ph type="title"/>
          </p:nvPr>
        </p:nvSpPr>
        <p:spPr>
          <a:xfrm>
            <a:off x="7343774" y="923920"/>
            <a:ext cx="4848226" cy="4189376"/>
          </a:xfrm>
          <a:solidFill>
            <a:schemeClr val="accent6">
              <a:lumMod val="40000"/>
              <a:lumOff val="60000"/>
            </a:schemeClr>
          </a:solidFill>
        </p:spPr>
        <p:txBody>
          <a:bodyPr>
            <a:noAutofit/>
          </a:bodyPr>
          <a:lstStyle/>
          <a:p>
            <a:pPr marL="114300" algn="just">
              <a:lnSpc>
                <a:spcPct val="100000"/>
              </a:lnSpc>
            </a:pPr>
            <a:r>
              <a:rPr lang="ne-NP" sz="2800" b="1" dirty="0">
                <a:solidFill>
                  <a:schemeClr val="accent1">
                    <a:lumMod val="75000"/>
                  </a:schemeClr>
                </a:solidFill>
                <a:latin typeface="Times New Roman" panose="02020603050405020304" pitchFamily="18" charset="0"/>
                <a:cs typeface="Kalimati" panose="00000400000000000000" pitchFamily="2"/>
              </a:rPr>
              <a:t>उत्पादन लागत दिन प्रतिदिन बढ्दै जाने</a:t>
            </a:r>
            <a:r>
              <a:rPr lang="en-US" sz="2800" b="1" dirty="0">
                <a:solidFill>
                  <a:schemeClr val="accent1">
                    <a:lumMod val="75000"/>
                  </a:schemeClr>
                </a:solidFill>
                <a:latin typeface="Times New Roman" panose="02020603050405020304" pitchFamily="18" charset="0"/>
                <a:cs typeface="Kalimati" panose="00000400000000000000" pitchFamily="2"/>
              </a:rPr>
              <a:t>, </a:t>
            </a:r>
            <a:r>
              <a:rPr lang="ne-NP" sz="2800" b="1" dirty="0">
                <a:solidFill>
                  <a:schemeClr val="accent1">
                    <a:lumMod val="75000"/>
                  </a:schemeClr>
                </a:solidFill>
                <a:latin typeface="Times New Roman" panose="02020603050405020304" pitchFamily="18" charset="0"/>
                <a:cs typeface="Kalimati" panose="00000400000000000000" pitchFamily="2"/>
              </a:rPr>
              <a:t>आयस्तर दिगो र सुनिश्चित नहुने तथा माटोको उर्वराशक्ति समेत ह्रास हुदै गईरहेकोले हरेक बर्ष सोहि परिमाणको उत्पादन गर्न अघिल्लो बर्ष  भन्दा बढि रसायन प्रयोग गर्नु पर्ने अवस्था रहेको छ । </a:t>
            </a:r>
            <a:endParaRPr lang="en-US" sz="3500" b="1" dirty="0">
              <a:solidFill>
                <a:schemeClr val="accent1">
                  <a:lumMod val="75000"/>
                </a:schemeClr>
              </a:solidFill>
              <a:latin typeface="Times New Roman" panose="02020603050405020304" pitchFamily="18" charset="0"/>
              <a:cs typeface="Kalimati" panose="00000400000000000000" pitchFamily="2"/>
            </a:endParaRPr>
          </a:p>
        </p:txBody>
      </p:sp>
      <p:sp>
        <p:nvSpPr>
          <p:cNvPr id="2" name="Title 1">
            <a:extLst>
              <a:ext uri="{FF2B5EF4-FFF2-40B4-BE49-F238E27FC236}">
                <a16:creationId xmlns:a16="http://schemas.microsoft.com/office/drawing/2014/main" id="{B4EC5712-A6EB-E8CC-BFE5-51E3E92E0230}"/>
              </a:ext>
            </a:extLst>
          </p:cNvPr>
          <p:cNvSpPr txBox="1">
            <a:spLocks/>
          </p:cNvSpPr>
          <p:nvPr/>
        </p:nvSpPr>
        <p:spPr>
          <a:xfrm>
            <a:off x="0" y="-1"/>
            <a:ext cx="12192000" cy="923921"/>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e-NP" sz="4000" b="1" dirty="0">
                <a:solidFill>
                  <a:schemeClr val="bg1"/>
                </a:solidFill>
                <a:cs typeface="Kalimati" panose="00000400000000000000" pitchFamily="2"/>
              </a:rPr>
              <a:t>विषय प्रवेश</a:t>
            </a:r>
            <a:endParaRPr lang="en-US" sz="4000" b="1" dirty="0">
              <a:solidFill>
                <a:schemeClr val="bg1"/>
              </a:solidFill>
              <a:cs typeface="Kalimati" panose="00000400000000000000" pitchFamily="2"/>
            </a:endParaRPr>
          </a:p>
        </p:txBody>
      </p:sp>
      <p:sp>
        <p:nvSpPr>
          <p:cNvPr id="7" name="Title 1">
            <a:extLst>
              <a:ext uri="{FF2B5EF4-FFF2-40B4-BE49-F238E27FC236}">
                <a16:creationId xmlns:a16="http://schemas.microsoft.com/office/drawing/2014/main" id="{0A1CB57C-22A4-FF35-88F1-866A58F128F1}"/>
              </a:ext>
            </a:extLst>
          </p:cNvPr>
          <p:cNvSpPr txBox="1">
            <a:spLocks/>
          </p:cNvSpPr>
          <p:nvPr/>
        </p:nvSpPr>
        <p:spPr>
          <a:xfrm>
            <a:off x="-2" y="923921"/>
            <a:ext cx="7343776" cy="2009780"/>
          </a:xfrm>
          <a:prstGeom prst="rect">
            <a:avLst/>
          </a:prstGeom>
          <a:solidFill>
            <a:schemeClr val="accent6">
              <a:lumMod val="40000"/>
              <a:lumOff val="60000"/>
            </a:schemeClr>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ne-NP" sz="4800" b="1" dirty="0">
                <a:solidFill>
                  <a:schemeClr val="accent2"/>
                </a:solidFill>
                <a:latin typeface="Times New Roman" panose="02020603050405020304" pitchFamily="18" charset="0"/>
                <a:cs typeface="Times New Roman" panose="02020603050405020304" pitchFamily="18" charset="0"/>
              </a:rPr>
              <a:t>कृषिमा रसायनिक पदार्थको प्रयोगले मानव तथा पशु स्वास्थ्यमा नकारात्मक असर पुर्याउनुका साथै यो वातावरण प्रदुषणको समेत प्रमुख कारण बनेको छ ।</a:t>
            </a:r>
            <a:endParaRPr lang="en-US" sz="4800" b="1" dirty="0">
              <a:solidFill>
                <a:schemeClr val="accent2"/>
              </a:solidFill>
              <a:latin typeface="Times New Roman" panose="02020603050405020304" pitchFamily="18" charset="0"/>
              <a:cs typeface="Times New Roman" panose="02020603050405020304" pitchFamily="18" charset="0"/>
            </a:endParaRPr>
          </a:p>
        </p:txBody>
      </p:sp>
      <p:pic>
        <p:nvPicPr>
          <p:cNvPr id="3" name="Picture 4">
            <a:extLst>
              <a:ext uri="{FF2B5EF4-FFF2-40B4-BE49-F238E27FC236}">
                <a16:creationId xmlns:a16="http://schemas.microsoft.com/office/drawing/2014/main" id="{3BF55379-5C74-FA3F-2C0D-C09F04DA97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12" t="7384" r="2327" b="29401"/>
          <a:stretch>
            <a:fillRect/>
          </a:stretch>
        </p:blipFill>
        <p:spPr bwMode="auto">
          <a:xfrm>
            <a:off x="-5" y="2933700"/>
            <a:ext cx="7343779" cy="39016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iran's life has always been tied to farming, like many rural households  where agriculture is both livelihood and legacy. But relying only on manual  labour meant long hours, high physical effort, and">
            <a:extLst>
              <a:ext uri="{FF2B5EF4-FFF2-40B4-BE49-F238E27FC236}">
                <a16:creationId xmlns:a16="http://schemas.microsoft.com/office/drawing/2014/main" id="{B2FA5509-527A-8CE2-ADE0-4A5BE5D927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283"/>
          <a:stretch>
            <a:fillRect/>
          </a:stretch>
        </p:blipFill>
        <p:spPr bwMode="auto">
          <a:xfrm>
            <a:off x="7343774" y="4690404"/>
            <a:ext cx="2428876" cy="21449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How to Control Insect Pests in Your Vegetable Garden - The Home Depot">
            <a:extLst>
              <a:ext uri="{FF2B5EF4-FFF2-40B4-BE49-F238E27FC236}">
                <a16:creationId xmlns:a16="http://schemas.microsoft.com/office/drawing/2014/main" id="{1C1BC3D7-3F88-A1FF-25A4-52E94EF8A8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74"/>
          <a:stretch>
            <a:fillRect/>
          </a:stretch>
        </p:blipFill>
        <p:spPr bwMode="auto">
          <a:xfrm>
            <a:off x="9707879" y="5122821"/>
            <a:ext cx="2484121" cy="17220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843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BC7BE1-D8B3-7F0D-F233-C6303963B267}"/>
              </a:ext>
            </a:extLst>
          </p:cNvPr>
          <p:cNvSpPr>
            <a:spLocks noGrp="1"/>
          </p:cNvSpPr>
          <p:nvPr>
            <p:ph type="title"/>
          </p:nvPr>
        </p:nvSpPr>
        <p:spPr>
          <a:xfrm>
            <a:off x="4213588" y="1008017"/>
            <a:ext cx="2847131" cy="4574159"/>
          </a:xfrm>
          <a:solidFill>
            <a:schemeClr val="accent6">
              <a:lumMod val="40000"/>
              <a:lumOff val="60000"/>
            </a:schemeClr>
          </a:solidFill>
        </p:spPr>
        <p:txBody>
          <a:bodyPr>
            <a:normAutofit fontScale="90000"/>
          </a:bodyPr>
          <a:lstStyle/>
          <a:p>
            <a:pPr algn="ctr">
              <a:lnSpc>
                <a:spcPct val="100000"/>
              </a:lnSpc>
            </a:pPr>
            <a:r>
              <a:rPr lang="ne-NP" sz="4800" b="1" dirty="0">
                <a:latin typeface="Times New Roman" panose="02020603050405020304" pitchFamily="18" charset="0"/>
                <a:cs typeface="Times New Roman" panose="02020603050405020304" pitchFamily="18" charset="0"/>
              </a:rPr>
              <a:t>नेपाल मात्र नभई सम्पुर्ण विश्व नै रसायनिक कृषिको नकारात्मक असर बाट आक्रान्त छ</a:t>
            </a:r>
            <a:endParaRPr lang="en-US" sz="4800" b="1" dirty="0">
              <a:latin typeface="Times New Roman" panose="02020603050405020304" pitchFamily="18" charset="0"/>
              <a:cs typeface="Times New Roman" panose="02020603050405020304" pitchFamily="18" charset="0"/>
            </a:endParaRPr>
          </a:p>
        </p:txBody>
      </p:sp>
      <p:pic>
        <p:nvPicPr>
          <p:cNvPr id="1028" name="Picture 4">
            <a:extLst>
              <a:ext uri="{FF2B5EF4-FFF2-40B4-BE49-F238E27FC236}">
                <a16:creationId xmlns:a16="http://schemas.microsoft.com/office/drawing/2014/main" id="{0B5A82E3-DE6B-BFF9-FF8E-7DD653AA3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0719" y="1052892"/>
            <a:ext cx="4870268" cy="459981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4F09C60A-6BBC-4DC6-CE0C-ACBA03A41093}"/>
              </a:ext>
            </a:extLst>
          </p:cNvPr>
          <p:cNvSpPr txBox="1">
            <a:spLocks/>
          </p:cNvSpPr>
          <p:nvPr/>
        </p:nvSpPr>
        <p:spPr>
          <a:xfrm>
            <a:off x="105761" y="6020326"/>
            <a:ext cx="11549002" cy="771655"/>
          </a:xfrm>
          <a:prstGeom prst="rect">
            <a:avLst/>
          </a:prstGeom>
          <a:solidFill>
            <a:schemeClr val="accent6">
              <a:lumMod val="20000"/>
              <a:lumOff val="80000"/>
            </a:schemeClr>
          </a:solidFill>
        </p:spPr>
        <p:txBody>
          <a:bodyPr vert="horz" lIns="91440" tIns="45720" rIns="91440" bIns="45720" rtlCol="0">
            <a:normAutofit/>
          </a:bodyPr>
          <a:lstStyle>
            <a:lvl1pPr marL="222885" indent="-222885" algn="l" defTabSz="891540" rtl="0" eaLnBrk="1" latinLnBrk="0" hangingPunct="1">
              <a:lnSpc>
                <a:spcPct val="90000"/>
              </a:lnSpc>
              <a:spcBef>
                <a:spcPts val="975"/>
              </a:spcBef>
              <a:buFont typeface="Arial" panose="020B0604020202020204" pitchFamily="34" charset="0"/>
              <a:buChar char="•"/>
              <a:defRPr sz="2730" kern="1200">
                <a:solidFill>
                  <a:schemeClr val="tx1"/>
                </a:solidFill>
                <a:latin typeface="+mn-lt"/>
                <a:ea typeface="+mn-ea"/>
                <a:cs typeface="+mn-cs"/>
              </a:defRPr>
            </a:lvl1pPr>
            <a:lvl2pPr marL="668655" indent="-222885" algn="l" defTabSz="891540" rtl="0" eaLnBrk="1" latinLnBrk="0" hangingPunct="1">
              <a:lnSpc>
                <a:spcPct val="90000"/>
              </a:lnSpc>
              <a:spcBef>
                <a:spcPts val="488"/>
              </a:spcBef>
              <a:buFont typeface="Arial" panose="020B0604020202020204" pitchFamily="34" charset="0"/>
              <a:buChar char="•"/>
              <a:defRPr sz="2340" kern="1200">
                <a:solidFill>
                  <a:schemeClr val="tx1"/>
                </a:solidFill>
                <a:latin typeface="+mn-lt"/>
                <a:ea typeface="+mn-ea"/>
                <a:cs typeface="+mn-cs"/>
              </a:defRPr>
            </a:lvl2pPr>
            <a:lvl3pPr marL="1114425" indent="-222885" algn="l" defTabSz="891540" rtl="0" eaLnBrk="1" latinLnBrk="0" hangingPunct="1">
              <a:lnSpc>
                <a:spcPct val="90000"/>
              </a:lnSpc>
              <a:spcBef>
                <a:spcPts val="488"/>
              </a:spcBef>
              <a:buFont typeface="Arial" panose="020B0604020202020204" pitchFamily="34" charset="0"/>
              <a:buChar char="•"/>
              <a:defRPr sz="1950" kern="1200">
                <a:solidFill>
                  <a:schemeClr val="tx1"/>
                </a:solidFill>
                <a:latin typeface="+mn-lt"/>
                <a:ea typeface="+mn-ea"/>
                <a:cs typeface="+mn-cs"/>
              </a:defRPr>
            </a:lvl3pPr>
            <a:lvl4pPr marL="156019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4pPr>
            <a:lvl5pPr marL="200596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5pPr>
            <a:lvl6pPr marL="245173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6pPr>
            <a:lvl7pPr marL="289750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7pPr>
            <a:lvl8pPr marL="334327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8pPr>
            <a:lvl9pPr marL="378904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9pPr>
          </a:lstStyle>
          <a:p>
            <a:pPr marL="0" indent="0" algn="ctr">
              <a:buNone/>
            </a:pPr>
            <a:r>
              <a:rPr lang="ne-NP" b="1" dirty="0">
                <a:cs typeface="Kalimati" panose="00000400000000000000" pitchFamily="2"/>
              </a:rPr>
              <a:t>मानविय कारणले पृथ्विका ९ मध्ये ६ वटा सिमाहरु मिचिई सकेका छन्</a:t>
            </a:r>
            <a:endParaRPr lang="en-US" b="1" dirty="0">
              <a:cs typeface="Kalimati" panose="00000400000000000000" pitchFamily="2"/>
            </a:endParaRPr>
          </a:p>
        </p:txBody>
      </p:sp>
      <p:sp>
        <p:nvSpPr>
          <p:cNvPr id="2" name="Title 1">
            <a:extLst>
              <a:ext uri="{FF2B5EF4-FFF2-40B4-BE49-F238E27FC236}">
                <a16:creationId xmlns:a16="http://schemas.microsoft.com/office/drawing/2014/main" id="{FE7C248F-6CF6-A33F-9523-45ADEAD503AE}"/>
              </a:ext>
            </a:extLst>
          </p:cNvPr>
          <p:cNvSpPr txBox="1">
            <a:spLocks/>
          </p:cNvSpPr>
          <p:nvPr/>
        </p:nvSpPr>
        <p:spPr>
          <a:xfrm>
            <a:off x="0" y="-1"/>
            <a:ext cx="12192000" cy="923921"/>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e-NP" sz="4000" b="1" dirty="0">
                <a:solidFill>
                  <a:schemeClr val="bg1"/>
                </a:solidFill>
                <a:cs typeface="Kalimati" panose="00000400000000000000" pitchFamily="2"/>
              </a:rPr>
              <a:t>विषय प्रवेश</a:t>
            </a:r>
            <a:endParaRPr lang="en-US" sz="4000" b="1" dirty="0">
              <a:solidFill>
                <a:schemeClr val="bg1"/>
              </a:solidFill>
              <a:cs typeface="Kalimati" panose="00000400000000000000" pitchFamily="2"/>
            </a:endParaRPr>
          </a:p>
        </p:txBody>
      </p:sp>
      <p:pic>
        <p:nvPicPr>
          <p:cNvPr id="10" name="Picture 9">
            <a:extLst>
              <a:ext uri="{FF2B5EF4-FFF2-40B4-BE49-F238E27FC236}">
                <a16:creationId xmlns:a16="http://schemas.microsoft.com/office/drawing/2014/main" id="{8F8BD24C-10CF-665B-3749-9C49B0AC85A7}"/>
              </a:ext>
            </a:extLst>
          </p:cNvPr>
          <p:cNvPicPr>
            <a:picLocks noChangeAspect="1"/>
          </p:cNvPicPr>
          <p:nvPr/>
        </p:nvPicPr>
        <p:blipFill>
          <a:blip r:embed="rId3"/>
          <a:srcRect l="8635" r="5080"/>
          <a:stretch>
            <a:fillRect/>
          </a:stretch>
        </p:blipFill>
        <p:spPr>
          <a:xfrm>
            <a:off x="105760" y="1519489"/>
            <a:ext cx="4107828" cy="4062687"/>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5FCA2B17-87D4-C2D8-D053-8DA040F03771}"/>
                  </a:ext>
                </a:extLst>
              </p14:cNvPr>
              <p14:cNvContentPartPr/>
              <p14:nvPr/>
            </p14:nvContentPartPr>
            <p14:xfrm>
              <a:off x="8953815" y="5213731"/>
              <a:ext cx="1158120" cy="391680"/>
            </p14:xfrm>
          </p:contentPart>
        </mc:Choice>
        <mc:Fallback xmlns="">
          <p:pic>
            <p:nvPicPr>
              <p:cNvPr id="12" name="Ink 11">
                <a:extLst>
                  <a:ext uri="{FF2B5EF4-FFF2-40B4-BE49-F238E27FC236}">
                    <a16:creationId xmlns:a16="http://schemas.microsoft.com/office/drawing/2014/main" id="{5FCA2B17-87D4-C2D8-D053-8DA040F03771}"/>
                  </a:ext>
                </a:extLst>
              </p:cNvPr>
              <p:cNvPicPr/>
              <p:nvPr/>
            </p:nvPicPr>
            <p:blipFill>
              <a:blip r:embed="rId5"/>
              <a:stretch>
                <a:fillRect/>
              </a:stretch>
            </p:blipFill>
            <p:spPr>
              <a:xfrm>
                <a:off x="8947695" y="5207611"/>
                <a:ext cx="1170360" cy="403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859D76CE-85EF-377B-9EAD-C59AC815F030}"/>
                  </a:ext>
                </a:extLst>
              </p14:cNvPr>
              <p14:cNvContentPartPr/>
              <p14:nvPr/>
            </p14:nvContentPartPr>
            <p14:xfrm>
              <a:off x="7585635" y="4677826"/>
              <a:ext cx="1273320" cy="460440"/>
            </p14:xfrm>
          </p:contentPart>
        </mc:Choice>
        <mc:Fallback xmlns="">
          <p:pic>
            <p:nvPicPr>
              <p:cNvPr id="13" name="Ink 12">
                <a:extLst>
                  <a:ext uri="{FF2B5EF4-FFF2-40B4-BE49-F238E27FC236}">
                    <a16:creationId xmlns:a16="http://schemas.microsoft.com/office/drawing/2014/main" id="{859D76CE-85EF-377B-9EAD-C59AC815F030}"/>
                  </a:ext>
                </a:extLst>
              </p:cNvPr>
              <p:cNvPicPr/>
              <p:nvPr/>
            </p:nvPicPr>
            <p:blipFill>
              <a:blip r:embed="rId7"/>
              <a:stretch>
                <a:fillRect/>
              </a:stretch>
            </p:blipFill>
            <p:spPr>
              <a:xfrm>
                <a:off x="7579515" y="4671706"/>
                <a:ext cx="1285560" cy="472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B561716B-CC1D-C2E6-7992-6B545D7879C3}"/>
                  </a:ext>
                </a:extLst>
              </p14:cNvPr>
              <p14:cNvContentPartPr/>
              <p14:nvPr/>
            </p14:nvContentPartPr>
            <p14:xfrm>
              <a:off x="7184307" y="3392986"/>
              <a:ext cx="822960" cy="555840"/>
            </p14:xfrm>
          </p:contentPart>
        </mc:Choice>
        <mc:Fallback xmlns="">
          <p:pic>
            <p:nvPicPr>
              <p:cNvPr id="14" name="Ink 13">
                <a:extLst>
                  <a:ext uri="{FF2B5EF4-FFF2-40B4-BE49-F238E27FC236}">
                    <a16:creationId xmlns:a16="http://schemas.microsoft.com/office/drawing/2014/main" id="{B561716B-CC1D-C2E6-7992-6B545D7879C3}"/>
                  </a:ext>
                </a:extLst>
              </p:cNvPr>
              <p:cNvPicPr/>
              <p:nvPr/>
            </p:nvPicPr>
            <p:blipFill>
              <a:blip r:embed="rId9"/>
              <a:stretch>
                <a:fillRect/>
              </a:stretch>
            </p:blipFill>
            <p:spPr>
              <a:xfrm>
                <a:off x="7178187" y="3386866"/>
                <a:ext cx="835200" cy="568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5888B304-876C-982A-6E4F-9A75132F52B2}"/>
                  </a:ext>
                </a:extLst>
              </p14:cNvPr>
              <p14:cNvContentPartPr/>
              <p14:nvPr/>
            </p14:nvContentPartPr>
            <p14:xfrm>
              <a:off x="7204075" y="2100226"/>
              <a:ext cx="699120" cy="563760"/>
            </p14:xfrm>
          </p:contentPart>
        </mc:Choice>
        <mc:Fallback xmlns="">
          <p:pic>
            <p:nvPicPr>
              <p:cNvPr id="15" name="Ink 14">
                <a:extLst>
                  <a:ext uri="{FF2B5EF4-FFF2-40B4-BE49-F238E27FC236}">
                    <a16:creationId xmlns:a16="http://schemas.microsoft.com/office/drawing/2014/main" id="{5888B304-876C-982A-6E4F-9A75132F52B2}"/>
                  </a:ext>
                </a:extLst>
              </p:cNvPr>
              <p:cNvPicPr/>
              <p:nvPr/>
            </p:nvPicPr>
            <p:blipFill>
              <a:blip r:embed="rId11"/>
              <a:stretch>
                <a:fillRect/>
              </a:stretch>
            </p:blipFill>
            <p:spPr>
              <a:xfrm>
                <a:off x="7197955" y="2094106"/>
                <a:ext cx="71136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BC33B615-1007-F4C5-4D62-7E7C8BB8B686}"/>
                  </a:ext>
                </a:extLst>
              </p14:cNvPr>
              <p14:cNvContentPartPr/>
              <p14:nvPr/>
            </p14:nvContentPartPr>
            <p14:xfrm>
              <a:off x="8349735" y="1238553"/>
              <a:ext cx="1018440" cy="444240"/>
            </p14:xfrm>
          </p:contentPart>
        </mc:Choice>
        <mc:Fallback xmlns="">
          <p:pic>
            <p:nvPicPr>
              <p:cNvPr id="17" name="Ink 16">
                <a:extLst>
                  <a:ext uri="{FF2B5EF4-FFF2-40B4-BE49-F238E27FC236}">
                    <a16:creationId xmlns:a16="http://schemas.microsoft.com/office/drawing/2014/main" id="{BC33B615-1007-F4C5-4D62-7E7C8BB8B686}"/>
                  </a:ext>
                </a:extLst>
              </p:cNvPr>
              <p:cNvPicPr/>
              <p:nvPr/>
            </p:nvPicPr>
            <p:blipFill>
              <a:blip r:embed="rId13"/>
              <a:stretch>
                <a:fillRect/>
              </a:stretch>
            </p:blipFill>
            <p:spPr>
              <a:xfrm>
                <a:off x="8343615" y="1232433"/>
                <a:ext cx="1030680" cy="456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CF82568-DD1C-1769-B5C3-EAA913E5E2ED}"/>
                  </a:ext>
                </a:extLst>
              </p14:cNvPr>
              <p14:cNvContentPartPr/>
              <p14:nvPr/>
            </p14:nvContentPartPr>
            <p14:xfrm>
              <a:off x="9495853" y="1460673"/>
              <a:ext cx="1278720" cy="545400"/>
            </p14:xfrm>
          </p:contentPart>
        </mc:Choice>
        <mc:Fallback xmlns="">
          <p:pic>
            <p:nvPicPr>
              <p:cNvPr id="18" name="Ink 17">
                <a:extLst>
                  <a:ext uri="{FF2B5EF4-FFF2-40B4-BE49-F238E27FC236}">
                    <a16:creationId xmlns:a16="http://schemas.microsoft.com/office/drawing/2014/main" id="{2CF82568-DD1C-1769-B5C3-EAA913E5E2ED}"/>
                  </a:ext>
                </a:extLst>
              </p:cNvPr>
              <p:cNvPicPr/>
              <p:nvPr/>
            </p:nvPicPr>
            <p:blipFill>
              <a:blip r:embed="rId15"/>
              <a:stretch>
                <a:fillRect/>
              </a:stretch>
            </p:blipFill>
            <p:spPr>
              <a:xfrm>
                <a:off x="9489733" y="1454553"/>
                <a:ext cx="1290960" cy="557640"/>
              </a:xfrm>
              <a:prstGeom prst="rect">
                <a:avLst/>
              </a:prstGeom>
            </p:spPr>
          </p:pic>
        </mc:Fallback>
      </mc:AlternateContent>
    </p:spTree>
    <p:extLst>
      <p:ext uri="{BB962C8B-B14F-4D97-AF65-F5344CB8AC3E}">
        <p14:creationId xmlns:p14="http://schemas.microsoft.com/office/powerpoint/2010/main" val="3715884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BC7BE1-D8B3-7F0D-F233-C6303963B267}"/>
              </a:ext>
            </a:extLst>
          </p:cNvPr>
          <p:cNvSpPr>
            <a:spLocks noGrp="1"/>
          </p:cNvSpPr>
          <p:nvPr>
            <p:ph type="title"/>
          </p:nvPr>
        </p:nvSpPr>
        <p:spPr>
          <a:xfrm>
            <a:off x="134336" y="37020"/>
            <a:ext cx="11677650" cy="1477455"/>
          </a:xfrm>
          <a:solidFill>
            <a:schemeClr val="accent6">
              <a:lumMod val="40000"/>
              <a:lumOff val="60000"/>
            </a:schemeClr>
          </a:solidFill>
        </p:spPr>
        <p:txBody>
          <a:bodyPr>
            <a:normAutofit fontScale="90000"/>
          </a:bodyPr>
          <a:lstStyle/>
          <a:p>
            <a:pPr algn="ctr">
              <a:lnSpc>
                <a:spcPct val="100000"/>
              </a:lnSpc>
            </a:pPr>
            <a:r>
              <a:rPr lang="ne-NP" sz="4800" b="1" dirty="0">
                <a:solidFill>
                  <a:srgbClr val="FF0000"/>
                </a:solidFill>
                <a:latin typeface="Times New Roman" panose="02020603050405020304" pitchFamily="18" charset="0"/>
                <a:cs typeface="Times New Roman" panose="02020603050405020304" pitchFamily="18" charset="0"/>
              </a:rPr>
              <a:t>सबै भन्दा महत्वपुर्ण कुरा</a:t>
            </a:r>
            <a:r>
              <a:rPr lang="en-US" sz="4800" b="1" dirty="0">
                <a:solidFill>
                  <a:srgbClr val="FF0000"/>
                </a:solidFill>
                <a:latin typeface="Times New Roman" panose="02020603050405020304" pitchFamily="18" charset="0"/>
                <a:cs typeface="Times New Roman" panose="02020603050405020304" pitchFamily="18" charset="0"/>
              </a:rPr>
              <a:t>, </a:t>
            </a:r>
            <a:r>
              <a:rPr lang="ne-NP" sz="4800" b="1" dirty="0">
                <a:solidFill>
                  <a:srgbClr val="FF0000"/>
                </a:solidFill>
                <a:latin typeface="Times New Roman" panose="02020603050405020304" pitchFamily="18" charset="0"/>
                <a:cs typeface="Times New Roman" panose="02020603050405020304" pitchFamily="18" charset="0"/>
              </a:rPr>
              <a:t>कृषि कर्म गरेर सबैलाई खाद्यान्न उपलब्ध गराउने कृषक खुसि छैन</a:t>
            </a:r>
            <a:r>
              <a:rPr lang="en-US" sz="4800" b="1" dirty="0">
                <a:solidFill>
                  <a:srgbClr val="FF0000"/>
                </a:solidFill>
                <a:latin typeface="Times New Roman" panose="02020603050405020304" pitchFamily="18" charset="0"/>
                <a:cs typeface="Times New Roman" panose="02020603050405020304" pitchFamily="18" charset="0"/>
              </a:rPr>
              <a:t>!!</a:t>
            </a:r>
          </a:p>
        </p:txBody>
      </p:sp>
      <p:pic>
        <p:nvPicPr>
          <p:cNvPr id="5122" name="Picture 2" descr="A farmer laments the loss caused by unseasonal rainfall, in Dhanusha of Province 2, in October 2021. Photo: Shrawan Dev">
            <a:extLst>
              <a:ext uri="{FF2B5EF4-FFF2-40B4-BE49-F238E27FC236}">
                <a16:creationId xmlns:a16="http://schemas.microsoft.com/office/drawing/2014/main" id="{0220DC88-157C-92D6-A5DA-0AAC0BDD08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628"/>
          <a:stretch>
            <a:fillRect/>
          </a:stretch>
        </p:blipFill>
        <p:spPr bwMode="auto">
          <a:xfrm>
            <a:off x="448660" y="1618175"/>
            <a:ext cx="10962289" cy="5202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49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7A9FB-B13A-A3E3-E475-43F39B98ECE0}"/>
            </a:ext>
          </a:extLst>
        </p:cNvPr>
        <p:cNvGrpSpPr/>
        <p:nvPr/>
      </p:nvGrpSpPr>
      <p:grpSpPr>
        <a:xfrm>
          <a:off x="0" y="0"/>
          <a:ext cx="0" cy="0"/>
          <a:chOff x="0" y="0"/>
          <a:chExt cx="0" cy="0"/>
        </a:xfrm>
      </p:grpSpPr>
      <p:sp>
        <p:nvSpPr>
          <p:cNvPr id="3" name="Rounded Rectangle 8">
            <a:extLst>
              <a:ext uri="{FF2B5EF4-FFF2-40B4-BE49-F238E27FC236}">
                <a16:creationId xmlns:a16="http://schemas.microsoft.com/office/drawing/2014/main" id="{60F81BF7-EFC4-3C0A-929A-016AAAC39DE6}"/>
              </a:ext>
            </a:extLst>
          </p:cNvPr>
          <p:cNvSpPr/>
          <p:nvPr/>
        </p:nvSpPr>
        <p:spPr>
          <a:xfrm>
            <a:off x="95251" y="904872"/>
            <a:ext cx="8029574" cy="5876927"/>
          </a:xfrm>
          <a:prstGeom prst="roundRect">
            <a:avLst/>
          </a:prstGeom>
          <a:solidFill>
            <a:schemeClr val="accent6">
              <a:lumMod val="20000"/>
              <a:lumOff val="80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3500"/>
              </a:lnSpc>
              <a:defRPr/>
            </a:pPr>
            <a:r>
              <a:rPr lang="ne-NP" sz="4000" b="1" dirty="0">
                <a:solidFill>
                  <a:schemeClr val="accent2"/>
                </a:solidFill>
                <a:cs typeface="Times New Roman" panose="02020603050405020304" pitchFamily="18" charset="0"/>
              </a:rPr>
              <a:t>के हामि सँग विकल्प छैन</a:t>
            </a:r>
            <a:r>
              <a:rPr lang="en-US" sz="4000" b="1" dirty="0">
                <a:solidFill>
                  <a:schemeClr val="accent2"/>
                </a:solidFill>
                <a:cs typeface="Times New Roman" panose="02020603050405020304" pitchFamily="18" charset="0"/>
              </a:rPr>
              <a:t>?</a:t>
            </a:r>
            <a:endParaRPr lang="ne-NP" sz="4000" b="1" dirty="0">
              <a:solidFill>
                <a:schemeClr val="accent2"/>
              </a:solidFill>
              <a:cs typeface="Times New Roman" panose="02020603050405020304" pitchFamily="18" charset="0"/>
            </a:endParaRPr>
          </a:p>
          <a:p>
            <a:pPr algn="ctr">
              <a:lnSpc>
                <a:spcPts val="3500"/>
              </a:lnSpc>
              <a:defRPr/>
            </a:pPr>
            <a:endParaRPr lang="ne-NP" sz="4000" b="1" dirty="0">
              <a:solidFill>
                <a:schemeClr val="accent2"/>
              </a:solidFill>
              <a:cs typeface="Times New Roman" panose="02020603050405020304" pitchFamily="18" charset="0"/>
            </a:endParaRPr>
          </a:p>
          <a:p>
            <a:pPr marL="571500" indent="-571500">
              <a:lnSpc>
                <a:spcPts val="3500"/>
              </a:lnSpc>
              <a:buFont typeface="Arial" panose="020B0604020202020204" pitchFamily="34" charset="0"/>
              <a:buChar char="•"/>
              <a:defRPr/>
            </a:pPr>
            <a:r>
              <a:rPr lang="ne-NP" sz="4000" b="1" dirty="0">
                <a:solidFill>
                  <a:schemeClr val="accent6"/>
                </a:solidFill>
                <a:cs typeface="Times New Roman" panose="02020603050405020304" pitchFamily="18" charset="0"/>
              </a:rPr>
              <a:t>रासायनिक</a:t>
            </a:r>
            <a:r>
              <a:rPr lang="en-US" sz="4000" b="1" dirty="0">
                <a:solidFill>
                  <a:schemeClr val="accent6"/>
                </a:solidFill>
                <a:cs typeface="Times New Roman" panose="02020603050405020304" pitchFamily="18" charset="0"/>
              </a:rPr>
              <a:t> </a:t>
            </a:r>
            <a:r>
              <a:rPr lang="ne-NP" sz="4000" b="1" dirty="0">
                <a:solidFill>
                  <a:schemeClr val="accent6"/>
                </a:solidFill>
                <a:cs typeface="Times New Roman" panose="02020603050405020304" pitchFamily="18" charset="0"/>
              </a:rPr>
              <a:t>मल</a:t>
            </a:r>
            <a:r>
              <a:rPr lang="en-US" sz="4000" b="1" dirty="0">
                <a:solidFill>
                  <a:schemeClr val="accent6"/>
                </a:solidFill>
                <a:cs typeface="Times New Roman" panose="02020603050405020304" pitchFamily="18" charset="0"/>
              </a:rPr>
              <a:t>, </a:t>
            </a:r>
            <a:r>
              <a:rPr lang="ne-NP" sz="4000" b="1" dirty="0">
                <a:solidFill>
                  <a:schemeClr val="accent6"/>
                </a:solidFill>
                <a:cs typeface="Times New Roman" panose="02020603050405020304" pitchFamily="18" charset="0"/>
              </a:rPr>
              <a:t>विषादि</a:t>
            </a:r>
            <a:r>
              <a:rPr lang="en-US" sz="4000" b="1" dirty="0">
                <a:solidFill>
                  <a:schemeClr val="accent6"/>
                </a:solidFill>
                <a:cs typeface="Times New Roman" panose="02020603050405020304" pitchFamily="18" charset="0"/>
              </a:rPr>
              <a:t>, </a:t>
            </a:r>
            <a:r>
              <a:rPr lang="ne-NP" sz="4000" b="1" dirty="0">
                <a:solidFill>
                  <a:schemeClr val="accent6"/>
                </a:solidFill>
                <a:cs typeface="Times New Roman" panose="02020603050405020304" pitchFamily="18" charset="0"/>
              </a:rPr>
              <a:t>झारनाशक लगायतका पदार्थहरु प्रयोग नगरि खेति गर्न नसकिने नै हो त</a:t>
            </a:r>
            <a:r>
              <a:rPr lang="en-US" sz="4000" b="1" dirty="0">
                <a:solidFill>
                  <a:schemeClr val="accent6"/>
                </a:solidFill>
                <a:cs typeface="Times New Roman" panose="02020603050405020304" pitchFamily="18" charset="0"/>
              </a:rPr>
              <a:t>?</a:t>
            </a:r>
          </a:p>
          <a:p>
            <a:pPr marL="571500" indent="-571500">
              <a:lnSpc>
                <a:spcPts val="3500"/>
              </a:lnSpc>
              <a:buFont typeface="Arial" panose="020B0604020202020204" pitchFamily="34" charset="0"/>
              <a:buChar char="•"/>
              <a:defRPr/>
            </a:pPr>
            <a:endParaRPr lang="ne-NP" sz="1400" b="1" dirty="0">
              <a:solidFill>
                <a:schemeClr val="accent6"/>
              </a:solidFill>
              <a:cs typeface="Times New Roman" panose="02020603050405020304" pitchFamily="18" charset="0"/>
            </a:endParaRPr>
          </a:p>
          <a:p>
            <a:pPr marL="571500" indent="-571500">
              <a:lnSpc>
                <a:spcPts val="3500"/>
              </a:lnSpc>
              <a:buFont typeface="Arial" panose="020B0604020202020204" pitchFamily="34" charset="0"/>
              <a:buChar char="•"/>
              <a:defRPr/>
            </a:pPr>
            <a:endParaRPr lang="ne-NP" sz="3600" b="1" dirty="0">
              <a:solidFill>
                <a:schemeClr val="accent6"/>
              </a:solidFill>
              <a:cs typeface="Times New Roman" panose="02020603050405020304" pitchFamily="18" charset="0"/>
            </a:endParaRPr>
          </a:p>
          <a:p>
            <a:pPr marL="571500" indent="-571500">
              <a:lnSpc>
                <a:spcPts val="3500"/>
              </a:lnSpc>
              <a:buFont typeface="Arial" panose="020B0604020202020204" pitchFamily="34" charset="0"/>
              <a:buChar char="•"/>
              <a:defRPr/>
            </a:pPr>
            <a:r>
              <a:rPr lang="ne-NP" sz="4000" b="1" dirty="0">
                <a:solidFill>
                  <a:schemeClr val="accent2"/>
                </a:solidFill>
                <a:cs typeface="Times New Roman" panose="02020603050405020304" pitchFamily="18" charset="0"/>
              </a:rPr>
              <a:t>के कृषि उत्पादन गर्न उच्च आर्थिक लगानि अपरिहार्य भईसकेको हो</a:t>
            </a:r>
            <a:r>
              <a:rPr lang="en-US" sz="4000" b="1" dirty="0">
                <a:solidFill>
                  <a:schemeClr val="accent2"/>
                </a:solidFill>
                <a:cs typeface="Times New Roman" panose="02020603050405020304" pitchFamily="18" charset="0"/>
              </a:rPr>
              <a:t>??</a:t>
            </a:r>
            <a:endParaRPr lang="ne-NP" sz="2800" b="1" dirty="0">
              <a:solidFill>
                <a:schemeClr val="accent2"/>
              </a:solidFill>
              <a:cs typeface="Times New Roman" panose="02020603050405020304" pitchFamily="18" charset="0"/>
            </a:endParaRPr>
          </a:p>
          <a:p>
            <a:pPr marL="571500" indent="-571500">
              <a:lnSpc>
                <a:spcPts val="3500"/>
              </a:lnSpc>
              <a:buFont typeface="Arial" panose="020B0604020202020204" pitchFamily="34" charset="0"/>
              <a:buChar char="•"/>
              <a:defRPr/>
            </a:pPr>
            <a:endParaRPr lang="ne-NP" sz="4000" b="1" dirty="0">
              <a:solidFill>
                <a:schemeClr val="accent2"/>
              </a:solidFill>
              <a:cs typeface="Times New Roman" panose="02020603050405020304" pitchFamily="18" charset="0"/>
            </a:endParaRPr>
          </a:p>
          <a:p>
            <a:pPr marL="571500" indent="-571500">
              <a:lnSpc>
                <a:spcPts val="3500"/>
              </a:lnSpc>
              <a:buFont typeface="Arial" panose="020B0604020202020204" pitchFamily="34" charset="0"/>
              <a:buChar char="•"/>
              <a:defRPr/>
            </a:pPr>
            <a:r>
              <a:rPr lang="ne-NP" sz="4000" b="1" dirty="0">
                <a:solidFill>
                  <a:srgbClr val="7030A0"/>
                </a:solidFill>
                <a:cs typeface="Times New Roman" panose="02020603050405020304" pitchFamily="18" charset="0"/>
              </a:rPr>
              <a:t>अनि जोखिम</a:t>
            </a:r>
            <a:r>
              <a:rPr lang="en-US" sz="4000" b="1" dirty="0">
                <a:solidFill>
                  <a:srgbClr val="7030A0"/>
                </a:solidFill>
                <a:cs typeface="Times New Roman" panose="02020603050405020304" pitchFamily="18" charset="0"/>
              </a:rPr>
              <a:t>!!  </a:t>
            </a:r>
            <a:r>
              <a:rPr lang="ne-NP" sz="4000" b="1" dirty="0">
                <a:solidFill>
                  <a:srgbClr val="7030A0"/>
                </a:solidFill>
                <a:cs typeface="Times New Roman" panose="02020603050405020304" pitchFamily="18" charset="0"/>
              </a:rPr>
              <a:t>के कृषकहरुले खेत स्तरमै कृषिजन्य जोखिम कम गर्न सक्दैनन</a:t>
            </a:r>
            <a:r>
              <a:rPr lang="en-US" sz="4000" b="1" dirty="0">
                <a:solidFill>
                  <a:srgbClr val="7030A0"/>
                </a:solidFill>
                <a:cs typeface="Times New Roman" panose="02020603050405020304" pitchFamily="18" charset="0"/>
              </a:rPr>
              <a:t>??</a:t>
            </a:r>
          </a:p>
          <a:p>
            <a:pPr marL="571500" indent="-571500">
              <a:lnSpc>
                <a:spcPts val="3500"/>
              </a:lnSpc>
              <a:buFont typeface="Arial" panose="020B0604020202020204" pitchFamily="34" charset="0"/>
              <a:buChar char="•"/>
              <a:defRPr/>
            </a:pPr>
            <a:endParaRPr lang="en-US" sz="4000" b="1" dirty="0">
              <a:solidFill>
                <a:schemeClr val="accent2"/>
              </a:solidFill>
              <a:cs typeface="Times New Roman" panose="02020603050405020304" pitchFamily="18" charset="0"/>
            </a:endParaRPr>
          </a:p>
          <a:p>
            <a:pPr marL="571500" indent="-571500">
              <a:lnSpc>
                <a:spcPts val="3500"/>
              </a:lnSpc>
              <a:buFont typeface="Arial" panose="020B0604020202020204" pitchFamily="34" charset="0"/>
              <a:buChar char="•"/>
              <a:defRPr/>
            </a:pPr>
            <a:endParaRPr lang="ne-NP" sz="4000" b="1" dirty="0">
              <a:solidFill>
                <a:schemeClr val="accent2"/>
              </a:solidFill>
              <a:cs typeface="Times New Roman" panose="02020603050405020304" pitchFamily="18" charset="0"/>
            </a:endParaRPr>
          </a:p>
          <a:p>
            <a:pPr>
              <a:lnSpc>
                <a:spcPts val="3500"/>
              </a:lnSpc>
              <a:defRPr/>
            </a:pPr>
            <a:endParaRPr lang="ne-NP" sz="4000" b="1" dirty="0">
              <a:solidFill>
                <a:schemeClr val="accent2"/>
              </a:solidFill>
              <a:cs typeface="Times New Roman" panose="02020603050405020304" pitchFamily="18" charset="0"/>
            </a:endParaRPr>
          </a:p>
          <a:p>
            <a:pPr marL="571500" indent="-571500">
              <a:lnSpc>
                <a:spcPts val="3500"/>
              </a:lnSpc>
              <a:buFont typeface="Arial" panose="020B0604020202020204" pitchFamily="34" charset="0"/>
              <a:buChar char="•"/>
              <a:defRPr/>
            </a:pPr>
            <a:endParaRPr lang="ne-NP" sz="4000" b="1" dirty="0">
              <a:solidFill>
                <a:schemeClr val="accent2"/>
              </a:solidFill>
              <a:cs typeface="Times New Roman" panose="02020603050405020304" pitchFamily="18" charset="0"/>
            </a:endParaRPr>
          </a:p>
          <a:p>
            <a:pPr>
              <a:lnSpc>
                <a:spcPts val="3500"/>
              </a:lnSpc>
              <a:defRPr/>
            </a:pPr>
            <a:endParaRPr lang="en-US" sz="4000" b="1" dirty="0">
              <a:solidFill>
                <a:schemeClr val="accent6"/>
              </a:solidFill>
              <a:cs typeface="Times New Roman" panose="02020603050405020304" pitchFamily="18" charset="0"/>
            </a:endParaRPr>
          </a:p>
        </p:txBody>
      </p:sp>
      <p:sp>
        <p:nvSpPr>
          <p:cNvPr id="2" name="Title 1">
            <a:extLst>
              <a:ext uri="{FF2B5EF4-FFF2-40B4-BE49-F238E27FC236}">
                <a16:creationId xmlns:a16="http://schemas.microsoft.com/office/drawing/2014/main" id="{A944174A-36F7-EE45-C69C-47AC7177BBAD}"/>
              </a:ext>
            </a:extLst>
          </p:cNvPr>
          <p:cNvSpPr>
            <a:spLocks noGrp="1"/>
          </p:cNvSpPr>
          <p:nvPr>
            <p:ph type="title"/>
          </p:nvPr>
        </p:nvSpPr>
        <p:spPr>
          <a:xfrm>
            <a:off x="0" y="0"/>
            <a:ext cx="12192000" cy="857250"/>
          </a:xfrm>
          <a:solidFill>
            <a:schemeClr val="accent6"/>
          </a:solidFill>
        </p:spPr>
        <p:txBody>
          <a:bodyPr>
            <a:normAutofit/>
          </a:bodyPr>
          <a:lstStyle/>
          <a:p>
            <a:r>
              <a:rPr lang="ne-NP" sz="4000" b="1" dirty="0">
                <a:solidFill>
                  <a:schemeClr val="bg1"/>
                </a:solidFill>
                <a:cs typeface="Kalimati" panose="00000400000000000000" pitchFamily="2"/>
              </a:rPr>
              <a:t>एक पटक सोचौ त</a:t>
            </a:r>
            <a:r>
              <a:rPr lang="en-US" sz="4000" b="1" dirty="0">
                <a:solidFill>
                  <a:schemeClr val="bg1"/>
                </a:solidFill>
                <a:cs typeface="Kalimati" panose="00000400000000000000" pitchFamily="2"/>
              </a:rPr>
              <a:t>??</a:t>
            </a:r>
          </a:p>
        </p:txBody>
      </p:sp>
      <p:pic>
        <p:nvPicPr>
          <p:cNvPr id="2050" name="Picture 2" descr="3D Stack of 1000 Nepalese rupee notes isolated on white background">
            <a:extLst>
              <a:ext uri="{FF2B5EF4-FFF2-40B4-BE49-F238E27FC236}">
                <a16:creationId xmlns:a16="http://schemas.microsoft.com/office/drawing/2014/main" id="{543DCBAB-C0C5-7C32-4D66-57DEFAD276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09" r="10981"/>
          <a:stretch>
            <a:fillRect/>
          </a:stretch>
        </p:blipFill>
        <p:spPr bwMode="auto">
          <a:xfrm>
            <a:off x="8439150" y="4424360"/>
            <a:ext cx="33432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97718A8-EB88-6186-DAD1-25F7C7983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7865" y="1000122"/>
            <a:ext cx="2975885" cy="17359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oduct: Knapsack sprayer">
            <a:extLst>
              <a:ext uri="{FF2B5EF4-FFF2-40B4-BE49-F238E27FC236}">
                <a16:creationId xmlns:a16="http://schemas.microsoft.com/office/drawing/2014/main" id="{74477974-6C8C-1095-431B-5562C5B8B2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555" t="3778" r="22888" b="9111"/>
          <a:stretch>
            <a:fillRect/>
          </a:stretch>
        </p:blipFill>
        <p:spPr bwMode="auto">
          <a:xfrm>
            <a:off x="10420350" y="2790824"/>
            <a:ext cx="1362075" cy="18669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torms damage banana farms in Banke-Bardiya, 16,000 banana trees destroyed">
            <a:extLst>
              <a:ext uri="{FF2B5EF4-FFF2-40B4-BE49-F238E27FC236}">
                <a16:creationId xmlns:a16="http://schemas.microsoft.com/office/drawing/2014/main" id="{FC364EEF-6EC0-A84D-BCA9-8FE58C82BE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770"/>
          <a:stretch>
            <a:fillRect/>
          </a:stretch>
        </p:blipFill>
        <p:spPr bwMode="auto">
          <a:xfrm>
            <a:off x="8220075" y="3014661"/>
            <a:ext cx="2169676" cy="1795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062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7AFB2-9656-FF72-33D1-9E3AFECE9086}"/>
            </a:ext>
          </a:extLst>
        </p:cNvPr>
        <p:cNvGrpSpPr/>
        <p:nvPr/>
      </p:nvGrpSpPr>
      <p:grpSpPr>
        <a:xfrm>
          <a:off x="0" y="0"/>
          <a:ext cx="0" cy="0"/>
          <a:chOff x="0" y="0"/>
          <a:chExt cx="0" cy="0"/>
        </a:xfrm>
      </p:grpSpPr>
      <p:sp>
        <p:nvSpPr>
          <p:cNvPr id="3" name="Rounded Rectangle 8">
            <a:extLst>
              <a:ext uri="{FF2B5EF4-FFF2-40B4-BE49-F238E27FC236}">
                <a16:creationId xmlns:a16="http://schemas.microsoft.com/office/drawing/2014/main" id="{15A38D64-7D55-F4F6-DFE4-D6F38B968BF9}"/>
              </a:ext>
            </a:extLst>
          </p:cNvPr>
          <p:cNvSpPr/>
          <p:nvPr/>
        </p:nvSpPr>
        <p:spPr>
          <a:xfrm>
            <a:off x="95251" y="904873"/>
            <a:ext cx="11991974" cy="4248151"/>
          </a:xfrm>
          <a:prstGeom prst="roundRect">
            <a:avLst/>
          </a:prstGeom>
          <a:solidFill>
            <a:schemeClr val="accent6">
              <a:lumMod val="20000"/>
              <a:lumOff val="80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3500"/>
              </a:lnSpc>
              <a:defRPr/>
            </a:pPr>
            <a:r>
              <a:rPr lang="ne-NP" sz="4000" b="1" dirty="0">
                <a:solidFill>
                  <a:schemeClr val="accent2"/>
                </a:solidFill>
                <a:cs typeface="Times New Roman" panose="02020603050405020304" pitchFamily="18" charset="0"/>
              </a:rPr>
              <a:t>प्रकृतिको विरुद्धमा नगई वा प्रकृति सँग तालमेल गरि गरिने खेति आजको आवश्यकता हो ।</a:t>
            </a:r>
          </a:p>
          <a:p>
            <a:pPr algn="ctr">
              <a:lnSpc>
                <a:spcPts val="3500"/>
              </a:lnSpc>
              <a:defRPr/>
            </a:pPr>
            <a:endParaRPr lang="ne-NP" sz="4000" b="1" dirty="0">
              <a:solidFill>
                <a:schemeClr val="accent2"/>
              </a:solidFill>
              <a:cs typeface="Times New Roman" panose="02020603050405020304" pitchFamily="18" charset="0"/>
            </a:endParaRPr>
          </a:p>
          <a:p>
            <a:pPr marL="571500" indent="-571500">
              <a:lnSpc>
                <a:spcPts val="3500"/>
              </a:lnSpc>
              <a:buFont typeface="Arial" panose="020B0604020202020204" pitchFamily="34" charset="0"/>
              <a:buChar char="•"/>
              <a:defRPr/>
            </a:pPr>
            <a:r>
              <a:rPr lang="ne-NP" sz="4000" b="1" dirty="0">
                <a:solidFill>
                  <a:schemeClr val="accent6"/>
                </a:solidFill>
                <a:cs typeface="Times New Roman" panose="02020603050405020304" pitchFamily="18" charset="0"/>
              </a:rPr>
              <a:t>बाहिरि रासायनिक पदार्थहरु प्रयोग नगरि</a:t>
            </a:r>
            <a:r>
              <a:rPr lang="en-US" sz="4000" b="1" dirty="0">
                <a:solidFill>
                  <a:schemeClr val="accent6"/>
                </a:solidFill>
                <a:cs typeface="Times New Roman" panose="02020603050405020304" pitchFamily="18" charset="0"/>
              </a:rPr>
              <a:t>,</a:t>
            </a:r>
            <a:r>
              <a:rPr lang="ne-NP" sz="4000" b="1" dirty="0">
                <a:solidFill>
                  <a:schemeClr val="accent6"/>
                </a:solidFill>
                <a:cs typeface="Times New Roman" panose="02020603050405020304" pitchFamily="18" charset="0"/>
              </a:rPr>
              <a:t> आफ्नो पर्यावरणमा पाईने श्रोतहरुको उपयोग गरि प्रकृतिको नियम अनुसार गरिने खेतिलाई प्राकृतिक खेति</a:t>
            </a:r>
            <a:r>
              <a:rPr lang="en-US" sz="4000" b="1" dirty="0">
                <a:solidFill>
                  <a:schemeClr val="accent6"/>
                </a:solidFill>
                <a:cs typeface="Times New Roman" panose="02020603050405020304" pitchFamily="18" charset="0"/>
              </a:rPr>
              <a:t>/</a:t>
            </a:r>
            <a:r>
              <a:rPr lang="ne-NP" sz="4000" b="1" dirty="0">
                <a:solidFill>
                  <a:schemeClr val="accent6"/>
                </a:solidFill>
                <a:cs typeface="Times New Roman" panose="02020603050405020304" pitchFamily="18" charset="0"/>
              </a:rPr>
              <a:t>पर्यावरणिय खेति भनिन्छ ।</a:t>
            </a:r>
            <a:r>
              <a:rPr lang="en-US" sz="4000" b="1" dirty="0">
                <a:solidFill>
                  <a:schemeClr val="accent6"/>
                </a:solidFill>
                <a:cs typeface="Times New Roman" panose="02020603050405020304" pitchFamily="18" charset="0"/>
              </a:rPr>
              <a:t> </a:t>
            </a:r>
            <a:endParaRPr lang="ne-NP" sz="4000" b="1" dirty="0">
              <a:solidFill>
                <a:schemeClr val="accent6"/>
              </a:solidFill>
              <a:cs typeface="Times New Roman" panose="02020603050405020304" pitchFamily="18" charset="0"/>
            </a:endParaRPr>
          </a:p>
          <a:p>
            <a:pPr marL="571500" indent="-571500">
              <a:lnSpc>
                <a:spcPts val="3500"/>
              </a:lnSpc>
              <a:buFont typeface="Arial" panose="020B0604020202020204" pitchFamily="34" charset="0"/>
              <a:buChar char="•"/>
              <a:defRPr/>
            </a:pPr>
            <a:endParaRPr lang="ne-NP" sz="3600" b="1" dirty="0">
              <a:solidFill>
                <a:schemeClr val="accent6"/>
              </a:solidFill>
              <a:cs typeface="Times New Roman" panose="02020603050405020304" pitchFamily="18" charset="0"/>
            </a:endParaRPr>
          </a:p>
          <a:p>
            <a:pPr marL="571500" indent="-571500">
              <a:lnSpc>
                <a:spcPts val="3500"/>
              </a:lnSpc>
              <a:buFont typeface="Arial" panose="020B0604020202020204" pitchFamily="34" charset="0"/>
              <a:buChar char="•"/>
              <a:defRPr/>
            </a:pPr>
            <a:r>
              <a:rPr lang="ne-NP" sz="4000" b="1" dirty="0">
                <a:solidFill>
                  <a:schemeClr val="accent2"/>
                </a:solidFill>
                <a:cs typeface="Times New Roman" panose="02020603050405020304" pitchFamily="18" charset="0"/>
              </a:rPr>
              <a:t>प्राकृतिक खेति अपनाउनु भनेको परम्परागत खेतिमा फर्किनु होईन</a:t>
            </a:r>
            <a:r>
              <a:rPr lang="en-US" sz="4000" b="1" dirty="0">
                <a:solidFill>
                  <a:schemeClr val="accent2"/>
                </a:solidFill>
                <a:cs typeface="Times New Roman" panose="02020603050405020304" pitchFamily="18" charset="0"/>
              </a:rPr>
              <a:t>, </a:t>
            </a:r>
            <a:r>
              <a:rPr lang="ne-NP" sz="4000" b="1" dirty="0">
                <a:solidFill>
                  <a:schemeClr val="accent2"/>
                </a:solidFill>
                <a:cs typeface="Times New Roman" panose="02020603050405020304" pitchFamily="18" charset="0"/>
              </a:rPr>
              <a:t>यो हाम्रो कृषि को भविष्य हो ।</a:t>
            </a:r>
          </a:p>
          <a:p>
            <a:pPr>
              <a:lnSpc>
                <a:spcPts val="3500"/>
              </a:lnSpc>
              <a:defRPr/>
            </a:pPr>
            <a:endParaRPr lang="ne-NP" sz="4000" b="1" dirty="0">
              <a:solidFill>
                <a:schemeClr val="accent2"/>
              </a:solidFill>
              <a:cs typeface="Times New Roman" panose="02020603050405020304" pitchFamily="18" charset="0"/>
            </a:endParaRPr>
          </a:p>
          <a:p>
            <a:pPr marL="571500" indent="-571500">
              <a:lnSpc>
                <a:spcPts val="3500"/>
              </a:lnSpc>
              <a:buFont typeface="Arial" panose="020B0604020202020204" pitchFamily="34" charset="0"/>
              <a:buChar char="•"/>
              <a:defRPr/>
            </a:pPr>
            <a:endParaRPr lang="ne-NP" sz="4000" b="1" dirty="0">
              <a:solidFill>
                <a:schemeClr val="accent2"/>
              </a:solidFill>
              <a:cs typeface="Times New Roman" panose="02020603050405020304" pitchFamily="18" charset="0"/>
            </a:endParaRPr>
          </a:p>
          <a:p>
            <a:pPr>
              <a:lnSpc>
                <a:spcPts val="3500"/>
              </a:lnSpc>
              <a:defRPr/>
            </a:pPr>
            <a:endParaRPr lang="en-US" sz="4000" b="1" dirty="0">
              <a:solidFill>
                <a:schemeClr val="accent6"/>
              </a:solidFill>
              <a:cs typeface="Times New Roman" panose="02020603050405020304" pitchFamily="18" charset="0"/>
            </a:endParaRPr>
          </a:p>
        </p:txBody>
      </p:sp>
      <p:sp>
        <p:nvSpPr>
          <p:cNvPr id="2" name="Title 1">
            <a:extLst>
              <a:ext uri="{FF2B5EF4-FFF2-40B4-BE49-F238E27FC236}">
                <a16:creationId xmlns:a16="http://schemas.microsoft.com/office/drawing/2014/main" id="{4E00541D-15FD-4B41-6331-C9B163C521CE}"/>
              </a:ext>
            </a:extLst>
          </p:cNvPr>
          <p:cNvSpPr>
            <a:spLocks noGrp="1"/>
          </p:cNvSpPr>
          <p:nvPr>
            <p:ph type="title"/>
          </p:nvPr>
        </p:nvSpPr>
        <p:spPr>
          <a:xfrm>
            <a:off x="0" y="0"/>
            <a:ext cx="12192000" cy="857250"/>
          </a:xfrm>
          <a:solidFill>
            <a:schemeClr val="accent6"/>
          </a:solidFill>
        </p:spPr>
        <p:txBody>
          <a:bodyPr>
            <a:normAutofit/>
          </a:bodyPr>
          <a:lstStyle/>
          <a:p>
            <a:r>
              <a:rPr lang="ne-NP" sz="4000" b="1" dirty="0">
                <a:solidFill>
                  <a:schemeClr val="bg1"/>
                </a:solidFill>
                <a:cs typeface="Kalimati" panose="00000400000000000000" pitchFamily="2"/>
              </a:rPr>
              <a:t>विषय प्रवेश</a:t>
            </a:r>
            <a:endParaRPr lang="en-US" sz="4000" b="1" dirty="0">
              <a:solidFill>
                <a:schemeClr val="bg1"/>
              </a:solidFill>
              <a:cs typeface="Kalimati" panose="00000400000000000000" pitchFamily="2"/>
            </a:endParaRPr>
          </a:p>
        </p:txBody>
      </p:sp>
      <p:pic>
        <p:nvPicPr>
          <p:cNvPr id="7" name="Picture 6">
            <a:extLst>
              <a:ext uri="{FF2B5EF4-FFF2-40B4-BE49-F238E27FC236}">
                <a16:creationId xmlns:a16="http://schemas.microsoft.com/office/drawing/2014/main" id="{C1450FEE-5732-7466-748B-21EEA7010E21}"/>
              </a:ext>
            </a:extLst>
          </p:cNvPr>
          <p:cNvPicPr>
            <a:picLocks noChangeAspect="1"/>
          </p:cNvPicPr>
          <p:nvPr/>
        </p:nvPicPr>
        <p:blipFill>
          <a:blip r:embed="rId3"/>
          <a:stretch>
            <a:fillRect/>
          </a:stretch>
        </p:blipFill>
        <p:spPr>
          <a:xfrm>
            <a:off x="170773" y="5286375"/>
            <a:ext cx="11916451" cy="1509828"/>
          </a:xfrm>
          <a:prstGeom prst="rect">
            <a:avLst/>
          </a:prstGeom>
          <a:ln>
            <a:noFill/>
          </a:ln>
          <a:effectLst>
            <a:softEdge rad="112500"/>
          </a:effectLst>
        </p:spPr>
      </p:pic>
    </p:spTree>
    <p:extLst>
      <p:ext uri="{BB962C8B-B14F-4D97-AF65-F5344CB8AC3E}">
        <p14:creationId xmlns:p14="http://schemas.microsoft.com/office/powerpoint/2010/main" val="2255047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02ED7-6AE7-3781-2D6D-E8BFCF439E0D}"/>
            </a:ext>
          </a:extLst>
        </p:cNvPr>
        <p:cNvGrpSpPr/>
        <p:nvPr/>
      </p:nvGrpSpPr>
      <p:grpSpPr>
        <a:xfrm>
          <a:off x="0" y="0"/>
          <a:ext cx="0" cy="0"/>
          <a:chOff x="0" y="0"/>
          <a:chExt cx="0" cy="0"/>
        </a:xfrm>
      </p:grpSpPr>
      <p:sp>
        <p:nvSpPr>
          <p:cNvPr id="3" name="Rounded Rectangle 8">
            <a:extLst>
              <a:ext uri="{FF2B5EF4-FFF2-40B4-BE49-F238E27FC236}">
                <a16:creationId xmlns:a16="http://schemas.microsoft.com/office/drawing/2014/main" id="{063644D7-840C-C9DB-15D0-C3A7357682FB}"/>
              </a:ext>
            </a:extLst>
          </p:cNvPr>
          <p:cNvSpPr/>
          <p:nvPr/>
        </p:nvSpPr>
        <p:spPr>
          <a:xfrm>
            <a:off x="95251" y="904873"/>
            <a:ext cx="7458074" cy="5953127"/>
          </a:xfrm>
          <a:prstGeom prst="roundRect">
            <a:avLst/>
          </a:prstGeom>
          <a:solidFill>
            <a:schemeClr val="accent6">
              <a:lumMod val="20000"/>
              <a:lumOff val="80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3500"/>
              </a:lnSpc>
              <a:defRPr/>
            </a:pPr>
            <a:r>
              <a:rPr lang="ne-NP" sz="3500" b="1" dirty="0">
                <a:solidFill>
                  <a:schemeClr val="accent2"/>
                </a:solidFill>
                <a:cs typeface="Times New Roman" panose="02020603050405020304" pitchFamily="18" charset="0"/>
              </a:rPr>
              <a:t>बिरुवाले आफुलाई चाहिने खाद्यतत्वहरु मध्ये</a:t>
            </a:r>
          </a:p>
          <a:p>
            <a:pPr algn="ctr">
              <a:lnSpc>
                <a:spcPts val="3500"/>
              </a:lnSpc>
              <a:defRPr/>
            </a:pPr>
            <a:endParaRPr lang="ne-NP" sz="3500" b="1" dirty="0">
              <a:solidFill>
                <a:schemeClr val="accent2"/>
              </a:solidFill>
              <a:cs typeface="Times New Roman" panose="02020603050405020304" pitchFamily="18" charset="0"/>
            </a:endParaRPr>
          </a:p>
          <a:p>
            <a:pPr marL="571500" indent="-571500">
              <a:lnSpc>
                <a:spcPts val="3500"/>
              </a:lnSpc>
              <a:buFont typeface="Arial" panose="020B0604020202020204" pitchFamily="34" charset="0"/>
              <a:buChar char="•"/>
              <a:defRPr/>
            </a:pPr>
            <a:r>
              <a:rPr lang="ne-NP" sz="3500" b="1" dirty="0">
                <a:solidFill>
                  <a:schemeClr val="accent6"/>
                </a:solidFill>
                <a:cs typeface="Times New Roman" panose="02020603050405020304" pitchFamily="18" charset="0"/>
              </a:rPr>
              <a:t>कार्वन</a:t>
            </a:r>
            <a:r>
              <a:rPr lang="en-US" sz="3500" b="1" dirty="0">
                <a:solidFill>
                  <a:schemeClr val="accent6"/>
                </a:solidFill>
                <a:cs typeface="Times New Roman" panose="02020603050405020304" pitchFamily="18" charset="0"/>
              </a:rPr>
              <a:t>, </a:t>
            </a:r>
            <a:r>
              <a:rPr lang="ne-NP" sz="3500" b="1" dirty="0">
                <a:solidFill>
                  <a:schemeClr val="accent6"/>
                </a:solidFill>
                <a:cs typeface="Times New Roman" panose="02020603050405020304" pitchFamily="18" charset="0"/>
              </a:rPr>
              <a:t>हाईड्रोजन र अक्सिजन सबै भन्दा बढी चाहिने तत्वहरु हुन् </a:t>
            </a:r>
          </a:p>
          <a:p>
            <a:pPr marL="571500" indent="-571500">
              <a:lnSpc>
                <a:spcPts val="3500"/>
              </a:lnSpc>
              <a:buFont typeface="Arial" panose="020B0604020202020204" pitchFamily="34" charset="0"/>
              <a:buChar char="•"/>
              <a:defRPr/>
            </a:pPr>
            <a:r>
              <a:rPr lang="ne-NP" sz="3500" b="1" dirty="0">
                <a:solidFill>
                  <a:schemeClr val="accent6"/>
                </a:solidFill>
                <a:cs typeface="Times New Roman" panose="02020603050405020304" pitchFamily="18" charset="0"/>
              </a:rPr>
              <a:t>यी तत्वहरु विरुवाले हावा र पानि बाट प्राप्त गर्छ र यीनले विरुवाको ९७</a:t>
            </a:r>
            <a:r>
              <a:rPr lang="en-US" sz="3500" b="1" dirty="0">
                <a:solidFill>
                  <a:schemeClr val="accent6"/>
                </a:solidFill>
                <a:cs typeface="Times New Roman" panose="02020603050405020304" pitchFamily="18" charset="0"/>
              </a:rPr>
              <a:t>% </a:t>
            </a:r>
            <a:r>
              <a:rPr lang="ne-NP" sz="3500" b="1" dirty="0">
                <a:solidFill>
                  <a:schemeClr val="accent6"/>
                </a:solidFill>
                <a:cs typeface="Times New Roman" panose="02020603050405020304" pitchFamily="18" charset="0"/>
              </a:rPr>
              <a:t>तौल निर्धारण गर्दछन्</a:t>
            </a:r>
          </a:p>
          <a:p>
            <a:pPr marL="571500" indent="-571500">
              <a:lnSpc>
                <a:spcPts val="3500"/>
              </a:lnSpc>
              <a:buFont typeface="Arial" panose="020B0604020202020204" pitchFamily="34" charset="0"/>
              <a:buChar char="•"/>
              <a:defRPr/>
            </a:pPr>
            <a:endParaRPr lang="ne-NP" sz="3500" b="1" dirty="0">
              <a:solidFill>
                <a:schemeClr val="accent6"/>
              </a:solidFill>
              <a:cs typeface="Times New Roman" panose="02020603050405020304" pitchFamily="18" charset="0"/>
            </a:endParaRPr>
          </a:p>
          <a:p>
            <a:pPr marL="571500" indent="-571500">
              <a:lnSpc>
                <a:spcPts val="3500"/>
              </a:lnSpc>
              <a:buFont typeface="Arial" panose="020B0604020202020204" pitchFamily="34" charset="0"/>
              <a:buChar char="•"/>
              <a:defRPr/>
            </a:pPr>
            <a:r>
              <a:rPr lang="ne-NP" sz="3500" b="1" dirty="0">
                <a:solidFill>
                  <a:schemeClr val="accent2"/>
                </a:solidFill>
                <a:cs typeface="Times New Roman" panose="02020603050405020304" pitchFamily="18" charset="0"/>
              </a:rPr>
              <a:t>यस पश्चात विरुवालाई सबै भन्दा बढि चाहिने तत्व नाईट्रोजन </a:t>
            </a:r>
            <a:r>
              <a:rPr lang="en-US" sz="3500" b="1" dirty="0">
                <a:solidFill>
                  <a:schemeClr val="accent2"/>
                </a:solidFill>
                <a:cs typeface="Times New Roman" panose="02020603050405020304" pitchFamily="18" charset="0"/>
              </a:rPr>
              <a:t>(</a:t>
            </a:r>
            <a:r>
              <a:rPr lang="ne-NP" sz="3500" b="1" dirty="0">
                <a:solidFill>
                  <a:schemeClr val="accent2"/>
                </a:solidFill>
                <a:cs typeface="Times New Roman" panose="02020603050405020304" pitchFamily="18" charset="0"/>
              </a:rPr>
              <a:t>१</a:t>
            </a:r>
            <a:r>
              <a:rPr lang="en-US" sz="3500" b="1" dirty="0">
                <a:solidFill>
                  <a:schemeClr val="accent2"/>
                </a:solidFill>
                <a:cs typeface="Times New Roman" panose="02020603050405020304" pitchFamily="18" charset="0"/>
              </a:rPr>
              <a:t>.</a:t>
            </a:r>
            <a:r>
              <a:rPr lang="ne-NP" sz="3500" b="1" dirty="0">
                <a:solidFill>
                  <a:schemeClr val="accent2"/>
                </a:solidFill>
                <a:cs typeface="Times New Roman" panose="02020603050405020304" pitchFamily="18" charset="0"/>
              </a:rPr>
              <a:t>५</a:t>
            </a:r>
            <a:r>
              <a:rPr lang="en-US" sz="3500" b="1" dirty="0">
                <a:solidFill>
                  <a:schemeClr val="accent2"/>
                </a:solidFill>
                <a:cs typeface="Times New Roman" panose="02020603050405020304" pitchFamily="18" charset="0"/>
              </a:rPr>
              <a:t>% </a:t>
            </a:r>
            <a:r>
              <a:rPr lang="ne-NP" sz="3500" b="1" dirty="0">
                <a:solidFill>
                  <a:schemeClr val="accent2"/>
                </a:solidFill>
                <a:cs typeface="Times New Roman" panose="02020603050405020304" pitchFamily="18" charset="0"/>
              </a:rPr>
              <a:t>तौल</a:t>
            </a:r>
            <a:r>
              <a:rPr lang="en-US" sz="3500" b="1" dirty="0">
                <a:solidFill>
                  <a:schemeClr val="accent2"/>
                </a:solidFill>
                <a:cs typeface="Times New Roman" panose="02020603050405020304" pitchFamily="18" charset="0"/>
              </a:rPr>
              <a:t>)</a:t>
            </a:r>
            <a:r>
              <a:rPr lang="ne-NP" sz="3500" b="1" dirty="0">
                <a:solidFill>
                  <a:schemeClr val="accent2"/>
                </a:solidFill>
                <a:cs typeface="Times New Roman" panose="02020603050405020304" pitchFamily="18" charset="0"/>
              </a:rPr>
              <a:t> हो</a:t>
            </a:r>
          </a:p>
          <a:p>
            <a:pPr>
              <a:lnSpc>
                <a:spcPts val="3500"/>
              </a:lnSpc>
              <a:defRPr/>
            </a:pPr>
            <a:endParaRPr lang="ne-NP" sz="3500" b="1" dirty="0">
              <a:solidFill>
                <a:schemeClr val="accent2"/>
              </a:solidFill>
              <a:cs typeface="Times New Roman" panose="02020603050405020304" pitchFamily="18" charset="0"/>
            </a:endParaRPr>
          </a:p>
          <a:p>
            <a:pPr marL="571500" indent="-571500">
              <a:lnSpc>
                <a:spcPts val="3500"/>
              </a:lnSpc>
              <a:buFont typeface="Arial" panose="020B0604020202020204" pitchFamily="34" charset="0"/>
              <a:buChar char="•"/>
              <a:defRPr/>
            </a:pPr>
            <a:r>
              <a:rPr lang="ne-NP" sz="3500" b="1" dirty="0">
                <a:solidFill>
                  <a:srgbClr val="7030A0"/>
                </a:solidFill>
                <a:cs typeface="Times New Roman" panose="02020603050405020304" pitchFamily="18" charset="0"/>
              </a:rPr>
              <a:t>अन्य तत्वहरुले विरुवाको १</a:t>
            </a:r>
            <a:r>
              <a:rPr lang="en-US" sz="3500" b="1" dirty="0">
                <a:solidFill>
                  <a:srgbClr val="7030A0"/>
                </a:solidFill>
                <a:cs typeface="Times New Roman" panose="02020603050405020304" pitchFamily="18" charset="0"/>
              </a:rPr>
              <a:t>.</a:t>
            </a:r>
            <a:r>
              <a:rPr lang="ne-NP" sz="3500" b="1" dirty="0">
                <a:solidFill>
                  <a:srgbClr val="7030A0"/>
                </a:solidFill>
                <a:cs typeface="Times New Roman" panose="02020603050405020304" pitchFamily="18" charset="0"/>
              </a:rPr>
              <a:t>५</a:t>
            </a:r>
            <a:r>
              <a:rPr lang="en-US" sz="3500" b="1" dirty="0">
                <a:solidFill>
                  <a:srgbClr val="7030A0"/>
                </a:solidFill>
                <a:cs typeface="Times New Roman" panose="02020603050405020304" pitchFamily="18" charset="0"/>
              </a:rPr>
              <a:t>% </a:t>
            </a:r>
            <a:r>
              <a:rPr lang="ne-NP" sz="3500" b="1" dirty="0">
                <a:solidFill>
                  <a:srgbClr val="7030A0"/>
                </a:solidFill>
                <a:cs typeface="Times New Roman" panose="02020603050405020304" pitchFamily="18" charset="0"/>
              </a:rPr>
              <a:t>तौल निर्धारण गर्दछन् ।</a:t>
            </a:r>
          </a:p>
          <a:p>
            <a:pPr lvl="1">
              <a:lnSpc>
                <a:spcPts val="3500"/>
              </a:lnSpc>
              <a:defRPr/>
            </a:pPr>
            <a:endParaRPr lang="ne-NP" sz="4000" b="1" dirty="0">
              <a:solidFill>
                <a:schemeClr val="accent2"/>
              </a:solidFill>
              <a:cs typeface="Times New Roman" panose="02020603050405020304" pitchFamily="18" charset="0"/>
            </a:endParaRPr>
          </a:p>
          <a:p>
            <a:pPr>
              <a:lnSpc>
                <a:spcPts val="3500"/>
              </a:lnSpc>
              <a:defRPr/>
            </a:pPr>
            <a:endParaRPr lang="ne-NP" sz="4000" b="1" dirty="0">
              <a:solidFill>
                <a:schemeClr val="accent2"/>
              </a:solidFill>
              <a:cs typeface="Times New Roman" panose="02020603050405020304" pitchFamily="18" charset="0"/>
            </a:endParaRPr>
          </a:p>
          <a:p>
            <a:pPr>
              <a:lnSpc>
                <a:spcPts val="3500"/>
              </a:lnSpc>
              <a:defRPr/>
            </a:pPr>
            <a:endParaRPr lang="en-US" sz="4000" b="1" dirty="0">
              <a:solidFill>
                <a:schemeClr val="accent6"/>
              </a:solidFill>
              <a:cs typeface="Times New Roman" panose="02020603050405020304" pitchFamily="18" charset="0"/>
            </a:endParaRPr>
          </a:p>
        </p:txBody>
      </p:sp>
      <p:sp>
        <p:nvSpPr>
          <p:cNvPr id="2" name="Title 1">
            <a:extLst>
              <a:ext uri="{FF2B5EF4-FFF2-40B4-BE49-F238E27FC236}">
                <a16:creationId xmlns:a16="http://schemas.microsoft.com/office/drawing/2014/main" id="{A85D9A6E-BABD-D987-96A3-20115D4732B2}"/>
              </a:ext>
            </a:extLst>
          </p:cNvPr>
          <p:cNvSpPr>
            <a:spLocks noGrp="1"/>
          </p:cNvSpPr>
          <p:nvPr>
            <p:ph type="title"/>
          </p:nvPr>
        </p:nvSpPr>
        <p:spPr>
          <a:xfrm>
            <a:off x="0" y="0"/>
            <a:ext cx="12192000" cy="857250"/>
          </a:xfrm>
          <a:solidFill>
            <a:schemeClr val="accent6"/>
          </a:solidFill>
        </p:spPr>
        <p:txBody>
          <a:bodyPr>
            <a:normAutofit/>
          </a:bodyPr>
          <a:lstStyle/>
          <a:p>
            <a:r>
              <a:rPr lang="ne-NP" sz="4000" b="1" dirty="0">
                <a:solidFill>
                  <a:schemeClr val="bg1"/>
                </a:solidFill>
                <a:cs typeface="Kalimati" panose="00000400000000000000" pitchFamily="2"/>
              </a:rPr>
              <a:t>बिरुवाको संरचना के ले बनेको छ</a:t>
            </a:r>
            <a:r>
              <a:rPr lang="en-US" sz="4000" b="1" dirty="0">
                <a:solidFill>
                  <a:schemeClr val="bg1"/>
                </a:solidFill>
                <a:cs typeface="Kalimati" panose="00000400000000000000" pitchFamily="2"/>
              </a:rPr>
              <a:t>?</a:t>
            </a:r>
          </a:p>
        </p:txBody>
      </p:sp>
      <p:pic>
        <p:nvPicPr>
          <p:cNvPr id="1026" name="Picture 2">
            <a:extLst>
              <a:ext uri="{FF2B5EF4-FFF2-40B4-BE49-F238E27FC236}">
                <a16:creationId xmlns:a16="http://schemas.microsoft.com/office/drawing/2014/main" id="{F290C039-A151-2C63-D7D3-FE9A7976B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475" y="981073"/>
            <a:ext cx="4457700" cy="557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0286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1276</TotalTime>
  <Words>1365</Words>
  <Application>Microsoft Office PowerPoint</Application>
  <PresentationFormat>Widescreen</PresentationFormat>
  <Paragraphs>207</Paragraphs>
  <Slides>34</Slides>
  <Notes>16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Calibri Light</vt:lpstr>
      <vt:lpstr>Kalimati</vt:lpstr>
      <vt:lpstr>Times New Roman</vt:lpstr>
      <vt:lpstr>Verdana</vt:lpstr>
      <vt:lpstr>Wide Latin</vt:lpstr>
      <vt:lpstr>Wingdings 2</vt:lpstr>
      <vt:lpstr>Office Theme</vt:lpstr>
      <vt:lpstr>पर्यावरणीय/प्राकृतिक कृषि (Agroecological Farming)</vt:lpstr>
      <vt:lpstr>खेतिका लागि प्रयोग गरिने संरचनागत आवश्यकताहरु जस्तै हरित गृह, मेशिनरि, सिंचाई पुर्वाधार को माग समेत दिनदिनै बढ्दै गएको छ ।</vt:lpstr>
      <vt:lpstr>अझ कतिपय अवस्थामा कृषकहरुले यस प्रकारको खेतिले आफु उच्च जोखिममा परेको अनुभव गरेका छन् ।</vt:lpstr>
      <vt:lpstr>उत्पादन लागत दिन प्रतिदिन बढ्दै जाने, आयस्तर दिगो र सुनिश्चित नहुने तथा माटोको उर्वराशक्ति समेत ह्रास हुदै गईरहेकोले हरेक बर्ष सोहि परिमाणको उत्पादन गर्न अघिल्लो बर्ष  भन्दा बढि रसायन प्रयोग गर्नु पर्ने अवस्था रहेको छ । </vt:lpstr>
      <vt:lpstr>नेपाल मात्र नभई सम्पुर्ण विश्व नै रसायनिक कृषिको नकारात्मक असर बाट आक्रान्त छ</vt:lpstr>
      <vt:lpstr>सबै भन्दा महत्वपुर्ण कुरा, कृषि कर्म गरेर सबैलाई खाद्यान्न उपलब्ध गराउने कृषक खुसि छैन!!</vt:lpstr>
      <vt:lpstr>एक पटक सोचौ त??</vt:lpstr>
      <vt:lpstr>विषय प्रवेश</vt:lpstr>
      <vt:lpstr>बिरुवाको संरचना के ले बनेको छ?</vt:lpstr>
      <vt:lpstr>के रासायनिक मल नभई कृषि सम्भव छैन?</vt:lpstr>
      <vt:lpstr>PowerPoint Presentation</vt:lpstr>
      <vt:lpstr>PowerPoint Presentation</vt:lpstr>
      <vt:lpstr>PowerPoint Presentation</vt:lpstr>
      <vt:lpstr>विरुवा र सुक्ष्म जिवाणुको सम्बन्ध??</vt:lpstr>
      <vt:lpstr>विरुवाले आफुले मेहनत गरेर तैयार गरेको ३०% खाना किन सुक्ष्म जिवाणुलाई दिन्छ होला??</vt:lpstr>
      <vt:lpstr>सुक्ष्म जिवाणुहरुले विरुवालाई गर्ने सहयोगहरु</vt:lpstr>
      <vt:lpstr>अब के गर्ने त??</vt:lpstr>
      <vt:lpstr>प्राकृतिक खेतिका सिद्धान्तहरु</vt:lpstr>
      <vt:lpstr>१. ३६५ दिन नै खेति गर्ने</vt:lpstr>
      <vt:lpstr>एउटा उपाय: बर्षा पुर्वको कृषि अभ्यास</vt:lpstr>
      <vt:lpstr>PowerPoint Presentation</vt:lpstr>
      <vt:lpstr>२. बालीको विविधीकरण</vt:lpstr>
      <vt:lpstr>३. माटोलाई जहिल्यै पनि छोपेर राख्ने</vt:lpstr>
      <vt:lpstr>PowerPoint Presentation</vt:lpstr>
      <vt:lpstr>४. माटोलाई धेरै नचलाउने (न्युन/शुन्य खनजोत)</vt:lpstr>
      <vt:lpstr>५. उपलब्ध भए सम्म स्थानिय र रैथाने जातहरुको प्रयोग</vt:lpstr>
      <vt:lpstr>६. कृषि र पशुपालन सँगै गर्ने (एकिकृत कृषि)</vt:lpstr>
      <vt:lpstr>७. सुक्ष्म जिवाणुको प्रयोग</vt:lpstr>
      <vt:lpstr>८. रोगकिरा नियन्त्रणका लागि असल कृषि अभ्यास तथा बानस्पतिक   विषादी</vt:lpstr>
      <vt:lpstr>९. रासायनिक पदार्थ प्रयोग नगर्ने (मल, विषादी, झारनाशक आदी)</vt:lpstr>
      <vt:lpstr>९. कृषि कर्मको दक्षता बृद्धि तथा पुन:प्रयोग</vt:lpstr>
      <vt:lpstr>प्राकृतिक कृषिका अन्य सिद्धान्त तथा रुपान्तरणका तहहरु</vt:lpstr>
      <vt:lpstr>प्राकृतिक खेतिका फाईदाहरु</vt:lpstr>
      <vt:lpstr>अहिले को समयमा हाम्रो लागि प्राकृतिक कृषि दु:ख होईन, अवसर हो ।  यो कार्यक्रमका लागि अथवा अरुले भनेको आधारमा भन्दा पनि कृषकहरु आफैंले गर्ने कृषि हो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Gokul Bohara</dc:creator>
  <cp:lastModifiedBy>Gokul Bohara</cp:lastModifiedBy>
  <cp:revision>2</cp:revision>
  <dcterms:created xsi:type="dcterms:W3CDTF">2026-04-09T08:46:08Z</dcterms:created>
  <dcterms:modified xsi:type="dcterms:W3CDTF">2026-05-05T06:16:32Z</dcterms:modified>
</cp:coreProperties>
</file>